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media/image27.jpeg" ContentType="image/jpeg"/>
  <Override PartName="/ppt/media/image26.png" ContentType="image/png"/>
  <Override PartName="/ppt/media/image22.jpeg" ContentType="image/jpeg"/>
  <Override PartName="/ppt/media/image9.png" ContentType="image/png"/>
  <Override PartName="/ppt/media/image39.png" ContentType="image/png"/>
  <Override PartName="/ppt/media/image21.jpeg" ContentType="image/jpeg"/>
  <Override PartName="/ppt/media/image29.png" ContentType="image/png"/>
  <Override PartName="/ppt/media/image19.png" ContentType="image/png"/>
  <Override PartName="/ppt/media/image18.jpeg" ContentType="image/jpeg"/>
  <Override PartName="/ppt/media/image15.png" ContentType="image/png"/>
  <Override PartName="/ppt/media/image17.png" ContentType="image/png"/>
  <Override PartName="/ppt/media/image16.png" ContentType="image/png"/>
  <Override PartName="/ppt/media/image49.jpeg" ContentType="image/jpeg"/>
  <Override PartName="/ppt/media/image24.png" ContentType="image/png"/>
  <Override PartName="/ppt/media/image11.jpeg" ContentType="image/jpeg"/>
  <Override PartName="/ppt/media/image1.png" ContentType="image/png"/>
  <Override PartName="/ppt/media/image3.jpeg" ContentType="image/jpeg"/>
  <Override PartName="/ppt/media/image37.jpeg" ContentType="image/jpeg"/>
  <Override PartName="/ppt/media/image25.png" ContentType="image/png"/>
  <Override PartName="/ppt/media/image42.jpeg" ContentType="image/jpeg"/>
  <Override PartName="/ppt/media/image2.png" ContentType="image/png"/>
  <Override PartName="/ppt/media/image32.png" ContentType="image/png"/>
  <Override PartName="/ppt/media/image33.jpeg" ContentType="image/jpeg"/>
  <Override PartName="/ppt/media/image40.png" ContentType="image/png"/>
  <Override PartName="/ppt/media/image41.png" ContentType="image/png"/>
  <Override PartName="/ppt/media/image43.png" ContentType="image/png"/>
  <Override PartName="/ppt/media/image44.jpeg" ContentType="image/jpeg"/>
  <Override PartName="/ppt/media/image45.jpeg" ContentType="image/jpeg"/>
  <Override PartName="/ppt/media/image47.png" ContentType="image/png"/>
  <Override PartName="/ppt/media/image35.jpeg" ContentType="image/jpeg"/>
  <Override PartName="/ppt/media/image10.jpeg" ContentType="image/jpeg"/>
  <Override PartName="/ppt/media/image5.png" ContentType="image/png"/>
  <Override PartName="/ppt/media/image46.png" ContentType="image/png"/>
  <Override PartName="/ppt/media/image34.jpeg" ContentType="image/jpeg"/>
  <Override PartName="/ppt/media/image7.jpeg" ContentType="image/jpeg"/>
  <Override PartName="/ppt/media/image36.jpeg" ContentType="image/jpeg"/>
  <Override PartName="/ppt/media/image20.png" ContentType="image/png"/>
  <Override PartName="/ppt/media/image28.jpeg" ContentType="image/jpeg"/>
  <Override PartName="/ppt/media/image48.png" ContentType="image/png"/>
  <Override PartName="/ppt/media/image50.png" ContentType="image/png"/>
  <Override PartName="/ppt/media/image51.png" ContentType="image/png"/>
  <Override PartName="/ppt/media/image31.jpeg" ContentType="image/jpeg"/>
  <Override PartName="/ppt/media/image30.jpeg" ContentType="image/jpeg"/>
  <Override PartName="/ppt/media/image38.png" ContentType="image/png"/>
  <Override PartName="/ppt/media/image8.png" ContentType="image/png"/>
  <Override PartName="/ppt/media/image14.jpeg" ContentType="image/jpeg"/>
  <Override PartName="/ppt/media/image6.png" ContentType="image/png"/>
  <Override PartName="/ppt/media/image13.jpeg" ContentType="image/jpeg"/>
  <Override PartName="/ppt/media/image23.png" ContentType="image/png"/>
  <Override PartName="/ppt/media/image12.jpeg" ContentType="image/jpeg"/>
  <Override PartName="/ppt/media/image4.png" ContentType="image/png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presProps.xml" ContentType="application/vnd.openxmlformats-officedocument.presentationml.presPro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1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7475200" cy="97536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6492E7-A1C3-4997-933D-EE0F1A724E6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/>
          </p:nvPr>
        </p:nvSpPr>
        <p:spPr>
          <a:xfrm>
            <a:off x="1248840" y="52257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F49213-0353-49FE-944B-76B08C2E164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889308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A30926-AC39-4447-8419-37481BF3F8A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629280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/>
          </p:nvPr>
        </p:nvSpPr>
        <p:spPr>
          <a:xfrm>
            <a:off x="1133676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/>
          </p:nvPr>
        </p:nvSpPr>
        <p:spPr>
          <a:xfrm>
            <a:off x="124884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/>
          </p:nvPr>
        </p:nvSpPr>
        <p:spPr>
          <a:xfrm>
            <a:off x="629280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/>
          </p:nvPr>
        </p:nvSpPr>
        <p:spPr>
          <a:xfrm>
            <a:off x="1133676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A1755B-C9BE-40BB-8E13-FD7B190F43D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FA95BA9-8CE1-484C-B84E-74518124A15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CE8FE4D-DEC9-4CD3-A803-BC0D41A9244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814783F-6B4C-4B70-89F6-E848D987914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D3530FF-682E-4D2A-85B4-A8CCDDD9E40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D75AC19-661F-441D-A3FD-ECA59BE3CA3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subTitle"/>
          </p:nvPr>
        </p:nvSpPr>
        <p:spPr>
          <a:xfrm>
            <a:off x="690480" y="461880"/>
            <a:ext cx="15583680" cy="907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847A219-AA4A-4F6C-B3D5-763F4464603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EB924E2-702E-4858-8C13-1ACFAB8E337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A4D237-5233-4D91-B10F-F5E3253D99B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889308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70573A0-DA0D-4A01-AC02-E5127B164B5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6208AA1-3569-4C09-AFDC-51382DDF908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1248840" y="52257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08B5353-2985-43B3-800A-06BBCC694B7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889308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9E50C5B-3B91-42E4-ACBD-DB5F6E28B63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629280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/>
          </p:nvPr>
        </p:nvSpPr>
        <p:spPr>
          <a:xfrm>
            <a:off x="1133676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/>
          </p:nvPr>
        </p:nvSpPr>
        <p:spPr>
          <a:xfrm>
            <a:off x="124884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/>
          </p:nvPr>
        </p:nvSpPr>
        <p:spPr>
          <a:xfrm>
            <a:off x="629280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4" name="PlaceHolder 7"/>
          <p:cNvSpPr>
            <a:spLocks noGrp="1"/>
          </p:cNvSpPr>
          <p:nvPr>
            <p:ph/>
          </p:nvPr>
        </p:nvSpPr>
        <p:spPr>
          <a:xfrm>
            <a:off x="1133676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90F80DB-EF5B-4D85-A057-AA4789159DF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A45C140-2BDD-4D73-A84F-39FD8B123E0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subTitle"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AA0A85D-9325-4F05-9E12-6425158E94C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B75F0F7-3959-46F6-BD3C-FE5355378A2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3EF8106-BE6A-4F53-9D20-B6CA8E42CE8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5465CEF-1048-4D14-A7CF-FB29398C78C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EDD60A-C085-46AD-9644-2622632331A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subTitle"/>
          </p:nvPr>
        </p:nvSpPr>
        <p:spPr>
          <a:xfrm>
            <a:off x="690480" y="461880"/>
            <a:ext cx="15583680" cy="907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2132EF4-4757-444E-BF88-BF9AA1BCF19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8E7EF15-1180-4EE7-A7A7-E6F68E0722A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/>
          </p:nvPr>
        </p:nvSpPr>
        <p:spPr>
          <a:xfrm>
            <a:off x="889308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BC01348-C6A8-4D96-8C54-44C3AD485D9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BA14C65-9DA3-42C2-A738-61ADA82C5AF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1248840" y="52257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747DDC5-1871-4053-9DD2-9D00AF523F1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/>
          </p:nvPr>
        </p:nvSpPr>
        <p:spPr>
          <a:xfrm>
            <a:off x="889308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A25531D-C8A6-48AF-8E8D-646ACB47A38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/>
          </p:nvPr>
        </p:nvSpPr>
        <p:spPr>
          <a:xfrm>
            <a:off x="629280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/>
          </p:nvPr>
        </p:nvSpPr>
        <p:spPr>
          <a:xfrm>
            <a:off x="1133676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33" name="PlaceHolder 5"/>
          <p:cNvSpPr>
            <a:spLocks noGrp="1"/>
          </p:cNvSpPr>
          <p:nvPr>
            <p:ph/>
          </p:nvPr>
        </p:nvSpPr>
        <p:spPr>
          <a:xfrm>
            <a:off x="124884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/>
          </p:nvPr>
        </p:nvSpPr>
        <p:spPr>
          <a:xfrm>
            <a:off x="629280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35" name="PlaceHolder 7"/>
          <p:cNvSpPr>
            <a:spLocks noGrp="1"/>
          </p:cNvSpPr>
          <p:nvPr>
            <p:ph/>
          </p:nvPr>
        </p:nvSpPr>
        <p:spPr>
          <a:xfrm>
            <a:off x="1133676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64EDDC8-FA84-4C6A-B3B6-564D2ADDEAB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8C0A0F-B448-4FEE-B568-A1A18A6A9E4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E75545-3C2B-4085-AB4C-77B5AF709DF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subTitle"/>
          </p:nvPr>
        </p:nvSpPr>
        <p:spPr>
          <a:xfrm>
            <a:off x="690480" y="461880"/>
            <a:ext cx="15583680" cy="907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CF9F44-082D-46FE-B3A8-A738C502EEC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69B220-0667-4995-BCA5-C8A116711C1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889308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D45A41-CC9E-424F-B9F7-4CB248AF3A0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63663B-C4BC-4FDB-A8D3-59E05D676AF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e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jpeg"/><Relationship Id="rId12" Type="http://schemas.openxmlformats.org/officeDocument/2006/relationships/image" Target="../media/image11.jpeg"/><Relationship Id="rId13" Type="http://schemas.openxmlformats.org/officeDocument/2006/relationships/image" Target="../media/image12.jpeg"/><Relationship Id="rId14" Type="http://schemas.openxmlformats.org/officeDocument/2006/relationships/slideLayout" Target="../slideLayouts/slideLayout1.xml"/><Relationship Id="rId15" Type="http://schemas.openxmlformats.org/officeDocument/2006/relationships/slideLayout" Target="../slideLayouts/slideLayout2.xml"/><Relationship Id="rId16" Type="http://schemas.openxmlformats.org/officeDocument/2006/relationships/slideLayout" Target="../slideLayouts/slideLayout3.xml"/><Relationship Id="rId17" Type="http://schemas.openxmlformats.org/officeDocument/2006/relationships/slideLayout" Target="../slideLayouts/slideLayout4.xml"/><Relationship Id="rId18" Type="http://schemas.openxmlformats.org/officeDocument/2006/relationships/slideLayout" Target="../slideLayouts/slideLayout5.xml"/><Relationship Id="rId19" Type="http://schemas.openxmlformats.org/officeDocument/2006/relationships/slideLayout" Target="../slideLayouts/slideLayout6.xml"/><Relationship Id="rId20" Type="http://schemas.openxmlformats.org/officeDocument/2006/relationships/slideLayout" Target="../slideLayouts/slideLayout7.xml"/><Relationship Id="rId21" Type="http://schemas.openxmlformats.org/officeDocument/2006/relationships/slideLayout" Target="../slideLayouts/slideLayout8.xml"/><Relationship Id="rId22" Type="http://schemas.openxmlformats.org/officeDocument/2006/relationships/slideLayout" Target="../slideLayouts/slideLayout9.xml"/><Relationship Id="rId23" Type="http://schemas.openxmlformats.org/officeDocument/2006/relationships/slideLayout" Target="../slideLayouts/slideLayout10.xml"/><Relationship Id="rId24" Type="http://schemas.openxmlformats.org/officeDocument/2006/relationships/slideLayout" Target="../slideLayouts/slideLayout11.xml"/><Relationship Id="rId2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g object 16" descr=""/>
          <p:cNvPicPr/>
          <p:nvPr/>
        </p:nvPicPr>
        <p:blipFill>
          <a:blip r:embed="rId2"/>
          <a:stretch/>
        </p:blipFill>
        <p:spPr>
          <a:xfrm>
            <a:off x="2336760" y="3378240"/>
            <a:ext cx="1130040" cy="1447560"/>
          </a:xfrm>
          <a:prstGeom prst="rect">
            <a:avLst/>
          </a:prstGeom>
          <a:ln w="0">
            <a:noFill/>
          </a:ln>
        </p:spPr>
      </p:pic>
      <p:pic>
        <p:nvPicPr>
          <p:cNvPr id="1" name="bg object 17" descr=""/>
          <p:cNvPicPr/>
          <p:nvPr/>
        </p:nvPicPr>
        <p:blipFill>
          <a:blip r:embed="rId3"/>
          <a:stretch/>
        </p:blipFill>
        <p:spPr>
          <a:xfrm>
            <a:off x="3606840" y="3720960"/>
            <a:ext cx="2336400" cy="1510920"/>
          </a:xfrm>
          <a:prstGeom prst="rect">
            <a:avLst/>
          </a:prstGeom>
          <a:ln w="0">
            <a:noFill/>
          </a:ln>
        </p:spPr>
      </p:pic>
      <p:pic>
        <p:nvPicPr>
          <p:cNvPr id="2" name="bg object 18" descr=""/>
          <p:cNvPicPr/>
          <p:nvPr/>
        </p:nvPicPr>
        <p:blipFill>
          <a:blip r:embed="rId4"/>
          <a:stretch/>
        </p:blipFill>
        <p:spPr>
          <a:xfrm>
            <a:off x="6095880" y="3733920"/>
            <a:ext cx="1053720" cy="1104480"/>
          </a:xfrm>
          <a:prstGeom prst="rect">
            <a:avLst/>
          </a:prstGeom>
          <a:ln w="0">
            <a:noFill/>
          </a:ln>
        </p:spPr>
      </p:pic>
      <p:pic>
        <p:nvPicPr>
          <p:cNvPr id="3" name="bg object 19" descr=""/>
          <p:cNvPicPr/>
          <p:nvPr/>
        </p:nvPicPr>
        <p:blipFill>
          <a:blip r:embed="rId5"/>
          <a:stretch/>
        </p:blipFill>
        <p:spPr>
          <a:xfrm>
            <a:off x="7264440" y="3479760"/>
            <a:ext cx="1854000" cy="1371240"/>
          </a:xfrm>
          <a:prstGeom prst="rect">
            <a:avLst/>
          </a:prstGeom>
          <a:ln w="0">
            <a:noFill/>
          </a:ln>
        </p:spPr>
      </p:pic>
      <p:pic>
        <p:nvPicPr>
          <p:cNvPr id="4" name="bg object 20" descr=""/>
          <p:cNvPicPr/>
          <p:nvPr/>
        </p:nvPicPr>
        <p:blipFill>
          <a:blip r:embed="rId6"/>
          <a:stretch/>
        </p:blipFill>
        <p:spPr>
          <a:xfrm>
            <a:off x="9575640" y="3378240"/>
            <a:ext cx="1460160" cy="1460160"/>
          </a:xfrm>
          <a:prstGeom prst="rect">
            <a:avLst/>
          </a:prstGeom>
          <a:ln w="0">
            <a:noFill/>
          </a:ln>
        </p:spPr>
      </p:pic>
      <p:pic>
        <p:nvPicPr>
          <p:cNvPr id="5" name="bg object 21" descr=""/>
          <p:cNvPicPr/>
          <p:nvPr/>
        </p:nvPicPr>
        <p:blipFill>
          <a:blip r:embed="rId7"/>
          <a:stretch/>
        </p:blipFill>
        <p:spPr>
          <a:xfrm>
            <a:off x="11163240" y="3378240"/>
            <a:ext cx="355320" cy="1447560"/>
          </a:xfrm>
          <a:prstGeom prst="rect">
            <a:avLst/>
          </a:prstGeom>
          <a:ln w="0">
            <a:noFill/>
          </a:ln>
        </p:spPr>
      </p:pic>
      <p:pic>
        <p:nvPicPr>
          <p:cNvPr id="6" name="bg object 22" descr=""/>
          <p:cNvPicPr/>
          <p:nvPr/>
        </p:nvPicPr>
        <p:blipFill>
          <a:blip r:embed="rId8"/>
          <a:stretch/>
        </p:blipFill>
        <p:spPr>
          <a:xfrm>
            <a:off x="11709360" y="3733920"/>
            <a:ext cx="1079280" cy="1485720"/>
          </a:xfrm>
          <a:prstGeom prst="rect">
            <a:avLst/>
          </a:prstGeom>
          <a:ln w="0">
            <a:noFill/>
          </a:ln>
        </p:spPr>
      </p:pic>
      <p:pic>
        <p:nvPicPr>
          <p:cNvPr id="7" name="bg object 23" descr=""/>
          <p:cNvPicPr/>
          <p:nvPr/>
        </p:nvPicPr>
        <p:blipFill>
          <a:blip r:embed="rId9"/>
          <a:stretch/>
        </p:blipFill>
        <p:spPr>
          <a:xfrm>
            <a:off x="12941280" y="3378240"/>
            <a:ext cx="1066320" cy="1460160"/>
          </a:xfrm>
          <a:prstGeom prst="rect">
            <a:avLst/>
          </a:prstGeom>
          <a:ln w="0">
            <a:noFill/>
          </a:ln>
        </p:spPr>
      </p:pic>
      <p:pic>
        <p:nvPicPr>
          <p:cNvPr id="8" name="bg object 24" descr=""/>
          <p:cNvPicPr/>
          <p:nvPr/>
        </p:nvPicPr>
        <p:blipFill>
          <a:blip r:embed="rId10"/>
          <a:stretch/>
        </p:blipFill>
        <p:spPr>
          <a:xfrm>
            <a:off x="14135040" y="3720960"/>
            <a:ext cx="1015560" cy="1130040"/>
          </a:xfrm>
          <a:prstGeom prst="rect">
            <a:avLst/>
          </a:prstGeom>
          <a:ln w="0">
            <a:noFill/>
          </a:ln>
        </p:spPr>
      </p:pic>
      <p:pic>
        <p:nvPicPr>
          <p:cNvPr id="9" name="bg object 25" descr=""/>
          <p:cNvPicPr/>
          <p:nvPr/>
        </p:nvPicPr>
        <p:blipFill>
          <a:blip r:embed="rId11"/>
          <a:stretch/>
        </p:blipFill>
        <p:spPr>
          <a:xfrm>
            <a:off x="5918040" y="7238880"/>
            <a:ext cx="4571640" cy="2400120"/>
          </a:xfrm>
          <a:prstGeom prst="rect">
            <a:avLst/>
          </a:prstGeom>
          <a:ln w="0">
            <a:noFill/>
          </a:ln>
        </p:spPr>
      </p:pic>
      <p:pic>
        <p:nvPicPr>
          <p:cNvPr id="10" name="bg object 26" descr=""/>
          <p:cNvPicPr/>
          <p:nvPr/>
        </p:nvPicPr>
        <p:blipFill>
          <a:blip r:embed="rId12"/>
          <a:stretch/>
        </p:blipFill>
        <p:spPr>
          <a:xfrm>
            <a:off x="4851360" y="7251840"/>
            <a:ext cx="3238200" cy="2323800"/>
          </a:xfrm>
          <a:prstGeom prst="rect">
            <a:avLst/>
          </a:prstGeom>
          <a:ln w="0">
            <a:noFill/>
          </a:ln>
        </p:spPr>
      </p:pic>
      <p:pic>
        <p:nvPicPr>
          <p:cNvPr id="11" name="bg object 27" descr=""/>
          <p:cNvPicPr/>
          <p:nvPr/>
        </p:nvPicPr>
        <p:blipFill>
          <a:blip r:embed="rId13"/>
          <a:stretch/>
        </p:blipFill>
        <p:spPr>
          <a:xfrm>
            <a:off x="11061720" y="6515280"/>
            <a:ext cx="2044440" cy="1320480"/>
          </a:xfrm>
          <a:prstGeom prst="rect">
            <a:avLst/>
          </a:prstGeom>
          <a:ln w="0">
            <a:noFill/>
          </a:ln>
        </p:spPr>
      </p:pic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78680" y="692280"/>
            <a:ext cx="2863440" cy="422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HK" sz="5550" spc="-1" strike="noStrike">
                <a:latin typeface="Calibri"/>
              </a:rPr>
              <a:t>Click to edit the title text format</a:t>
            </a:r>
            <a:endParaRPr b="0" lang="en-HK" sz="5550" spc="-1" strike="noStrike"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ftr" idx="1"/>
          </p:nvPr>
        </p:nvSpPr>
        <p:spPr>
          <a:xfrm>
            <a:off x="5941440" y="9070920"/>
            <a:ext cx="559188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2"/>
          </p:nvPr>
        </p:nvSpPr>
        <p:spPr>
          <a:xfrm>
            <a:off x="87372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3"/>
          </p:nvPr>
        </p:nvSpPr>
        <p:spPr>
          <a:xfrm>
            <a:off x="1258200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HK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F278B1D-CB58-4858-BA96-38142165F899}" type="slidenum">
              <a:rPr b="0" lang="en-HK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HK" sz="1400" spc="-1" strike="noStrike"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873720" y="2282040"/>
            <a:ext cx="157269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Click to edit the outline text format</a:t>
            </a:r>
            <a:endParaRPr b="0" lang="en-HK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1800" spc="-1" strike="noStrike">
                <a:latin typeface="Calibri"/>
              </a:rPr>
              <a:t>Second Outline Level</a:t>
            </a:r>
            <a:endParaRPr b="0" lang="en-HK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Third Outline Level</a:t>
            </a:r>
            <a:endParaRPr b="0" lang="en-HK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1800" spc="-1" strike="noStrike">
                <a:latin typeface="Calibri"/>
              </a:rPr>
              <a:t>Fourth Outline Level</a:t>
            </a:r>
            <a:endParaRPr b="0" lang="en-HK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Calibri"/>
              </a:rPr>
              <a:t>Fifth Outline Level</a:t>
            </a:r>
            <a:endParaRPr b="0" lang="en-HK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Calibri"/>
              </a:rPr>
              <a:t>Sixth Outline Level</a:t>
            </a:r>
            <a:endParaRPr b="0" lang="en-HK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Calibri"/>
              </a:rPr>
              <a:t>Seventh Outline Level</a:t>
            </a:r>
            <a:endParaRPr b="0" lang="en-HK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14"/>
    <p:sldLayoutId id="2147483650" r:id="rId15"/>
    <p:sldLayoutId id="2147483651" r:id="rId16"/>
    <p:sldLayoutId id="2147483652" r:id="rId17"/>
    <p:sldLayoutId id="2147483653" r:id="rId18"/>
    <p:sldLayoutId id="2147483654" r:id="rId19"/>
    <p:sldLayoutId id="2147483655" r:id="rId20"/>
    <p:sldLayoutId id="2147483656" r:id="rId21"/>
    <p:sldLayoutId id="2147483657" r:id="rId22"/>
    <p:sldLayoutId id="2147483658" r:id="rId23"/>
    <p:sldLayoutId id="2147483659" r:id="rId24"/>
    <p:sldLayoutId id="2147483660" r:id="rId2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HK" sz="5550" spc="-1" strike="noStrike">
                <a:latin typeface="Calibri"/>
              </a:rPr>
              <a:t>Click to edit the title text format</a:t>
            </a:r>
            <a:endParaRPr b="0" lang="en-HK" sz="5550" spc="-1" strike="noStrike"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024200" y="3272400"/>
            <a:ext cx="6984000" cy="875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50" spc="-1" strike="noStrike">
                <a:latin typeface="Calibri"/>
              </a:rPr>
              <a:t>Click to edit the outline text format</a:t>
            </a:r>
            <a:endParaRPr b="0" lang="en-HK" sz="45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4550" spc="-1" strike="noStrike">
                <a:latin typeface="Calibri"/>
              </a:rPr>
              <a:t>Second Outline Level</a:t>
            </a:r>
            <a:endParaRPr b="0" lang="en-HK" sz="45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50" spc="-1" strike="noStrike">
                <a:latin typeface="Calibri"/>
              </a:rPr>
              <a:t>Third Outline Level</a:t>
            </a:r>
            <a:endParaRPr b="0" lang="en-HK" sz="45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4550" spc="-1" strike="noStrike">
                <a:latin typeface="Calibri"/>
              </a:rPr>
              <a:t>Fourth Outline Level</a:t>
            </a:r>
            <a:endParaRPr b="0" lang="en-HK" sz="45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50" spc="-1" strike="noStrike">
                <a:latin typeface="Calibri"/>
              </a:rPr>
              <a:t>Fifth Outline Level</a:t>
            </a:r>
            <a:endParaRPr b="0" lang="en-HK" sz="45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50" spc="-1" strike="noStrike">
                <a:latin typeface="Calibri"/>
              </a:rPr>
              <a:t>Sixth Outline Level</a:t>
            </a:r>
            <a:endParaRPr b="0" lang="en-HK" sz="45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50" spc="-1" strike="noStrike">
                <a:latin typeface="Calibri"/>
              </a:rPr>
              <a:t>Seventh Outline Level</a:t>
            </a:r>
            <a:endParaRPr b="0" lang="en-HK" sz="4550" spc="-1" strike="noStrike"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9633240" y="3281040"/>
            <a:ext cx="6747120" cy="1003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00" spc="-1" strike="noStrike">
                <a:latin typeface="Calibri"/>
              </a:rPr>
              <a:t>Click to edit the outline text format</a:t>
            </a:r>
            <a:endParaRPr b="0" lang="en-HK" sz="45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4500" spc="-1" strike="noStrike">
                <a:latin typeface="Calibri"/>
              </a:rPr>
              <a:t>Second Outline Level</a:t>
            </a:r>
            <a:endParaRPr b="0" lang="en-HK" sz="45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00" spc="-1" strike="noStrike">
                <a:latin typeface="Calibri"/>
              </a:rPr>
              <a:t>Third Outline Level</a:t>
            </a:r>
            <a:endParaRPr b="0" lang="en-HK" sz="45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4500" spc="-1" strike="noStrike">
                <a:latin typeface="Calibri"/>
              </a:rPr>
              <a:t>Fourth Outline Level</a:t>
            </a:r>
            <a:endParaRPr b="0" lang="en-HK" sz="45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00" spc="-1" strike="noStrike">
                <a:latin typeface="Calibri"/>
              </a:rPr>
              <a:t>Fifth Outline Level</a:t>
            </a:r>
            <a:endParaRPr b="0" lang="en-HK" sz="45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00" spc="-1" strike="noStrike">
                <a:latin typeface="Calibri"/>
              </a:rPr>
              <a:t>Sixth Outline Level</a:t>
            </a:r>
            <a:endParaRPr b="0" lang="en-HK" sz="45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00" spc="-1" strike="noStrike">
                <a:latin typeface="Calibri"/>
              </a:rPr>
              <a:t>Seventh Outline Level</a:t>
            </a:r>
            <a:endParaRPr b="0" lang="en-HK" sz="4500" spc="-1" strike="noStrike"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ftr" idx="4"/>
          </p:nvPr>
        </p:nvSpPr>
        <p:spPr>
          <a:xfrm>
            <a:off x="5941440" y="9070920"/>
            <a:ext cx="559188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dt" idx="5"/>
          </p:nvPr>
        </p:nvSpPr>
        <p:spPr>
          <a:xfrm>
            <a:off x="87372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6"/>
          </p:nvPr>
        </p:nvSpPr>
        <p:spPr>
          <a:xfrm>
            <a:off x="1258200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HK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88B64A4-7701-4DF6-A467-1A9927AF67B9}" type="slidenum">
              <a:rPr b="0" lang="en-HK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HK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HK" sz="5550" spc="-1" strike="noStrike">
                <a:latin typeface="Calibri"/>
              </a:rPr>
              <a:t>Click to edit the title text format</a:t>
            </a:r>
            <a:endParaRPr b="0" lang="en-HK" sz="5550" spc="-1" strike="noStrike"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Click to edit the outline text format</a:t>
            </a:r>
            <a:endParaRPr b="0" lang="en-HK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1800" spc="-1" strike="noStrike">
                <a:latin typeface="Calibri"/>
              </a:rPr>
              <a:t>Second Outline Level</a:t>
            </a:r>
            <a:endParaRPr b="0" lang="en-HK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Third Outline Level</a:t>
            </a:r>
            <a:endParaRPr b="0" lang="en-HK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1800" spc="-1" strike="noStrike">
                <a:latin typeface="Calibri"/>
              </a:rPr>
              <a:t>Fourth Outline Level</a:t>
            </a:r>
            <a:endParaRPr b="0" lang="en-HK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Fifth Outline Level</a:t>
            </a:r>
            <a:endParaRPr b="0" lang="en-HK" sz="18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Sixth Outline Level</a:t>
            </a:r>
            <a:endParaRPr b="0" lang="en-HK" sz="18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Seventh Outline Level</a:t>
            </a:r>
            <a:endParaRPr b="0" lang="en-HK" sz="1800" spc="-1" strike="noStrike">
              <a:latin typeface="Calibri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ftr" idx="7"/>
          </p:nvPr>
        </p:nvSpPr>
        <p:spPr>
          <a:xfrm>
            <a:off x="5941440" y="9070920"/>
            <a:ext cx="559188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dt" idx="8"/>
          </p:nvPr>
        </p:nvSpPr>
        <p:spPr>
          <a:xfrm>
            <a:off x="87372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99" name="PlaceHolder 5"/>
          <p:cNvSpPr>
            <a:spLocks noGrp="1"/>
          </p:cNvSpPr>
          <p:nvPr>
            <p:ph type="sldNum" idx="9"/>
          </p:nvPr>
        </p:nvSpPr>
        <p:spPr>
          <a:xfrm>
            <a:off x="1258200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HK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77F790F-8893-42D0-B9AD-0A01F9828AF8}" type="slidenum">
              <a:rPr b="0" lang="en-HK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HK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8.png"/><Relationship Id="rId2" Type="http://schemas.openxmlformats.org/officeDocument/2006/relationships/image" Target="../media/image39.png"/><Relationship Id="rId3" Type="http://schemas.openxmlformats.org/officeDocument/2006/relationships/image" Target="../media/image40.png"/><Relationship Id="rId4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image" Target="../media/image42.jpeg"/><Relationship Id="rId3" Type="http://schemas.openxmlformats.org/officeDocument/2006/relationships/image" Target="../media/image43.png"/><Relationship Id="rId4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44.jpeg"/><Relationship Id="rId2" Type="http://schemas.openxmlformats.org/officeDocument/2006/relationships/image" Target="../media/image45.jpeg"/><Relationship Id="rId3" Type="http://schemas.openxmlformats.org/officeDocument/2006/relationships/image" Target="../media/image46.png"/><Relationship Id="rId4" Type="http://schemas.openxmlformats.org/officeDocument/2006/relationships/image" Target="../media/image47.png"/><Relationship Id="rId5" Type="http://schemas.openxmlformats.org/officeDocument/2006/relationships/image" Target="../media/image48.png"/><Relationship Id="rId6" Type="http://schemas.openxmlformats.org/officeDocument/2006/relationships/image" Target="../media/image49.jpeg"/><Relationship Id="rId7" Type="http://schemas.openxmlformats.org/officeDocument/2006/relationships/image" Target="../media/image50.png"/><Relationship Id="rId8" Type="http://schemas.openxmlformats.org/officeDocument/2006/relationships/image" Target="../media/image51.png"/><Relationship Id="rId9" Type="http://schemas.openxmlformats.org/officeDocument/2006/relationships/hyperlink" Target="mailto:email@namexample.com" TargetMode="External"/><Relationship Id="rId10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14.jpe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jpeg"/><Relationship Id="rId5" Type="http://schemas.openxmlformats.org/officeDocument/2006/relationships/image" Target="../media/image22.jpeg"/><Relationship Id="rId6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7.jpeg"/><Relationship Id="rId2" Type="http://schemas.openxmlformats.org/officeDocument/2006/relationships/image" Target="../media/image28.jpeg"/><Relationship Id="rId3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image" Target="../media/image30.jpeg"/><Relationship Id="rId3" Type="http://schemas.openxmlformats.org/officeDocument/2006/relationships/image" Target="../media/image31.jpeg"/><Relationship Id="rId4" Type="http://schemas.openxmlformats.org/officeDocument/2006/relationships/image" Target="../media/image32.png"/><Relationship Id="rId5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3.jpeg"/><Relationship Id="rId2" Type="http://schemas.openxmlformats.org/officeDocument/2006/relationships/image" Target="../media/image34.jpeg"/><Relationship Id="rId3" Type="http://schemas.openxmlformats.org/officeDocument/2006/relationships/image" Target="../media/image35.jpeg"/><Relationship Id="rId4" Type="http://schemas.openxmlformats.org/officeDocument/2006/relationships/image" Target="../media/image36.jpeg"/><Relationship Id="rId5" Type="http://schemas.openxmlformats.org/officeDocument/2006/relationships/image" Target="../media/image37.jpeg"/><Relationship Id="rId6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778680" y="692280"/>
            <a:ext cx="2863440" cy="164124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HK" sz="2500" spc="-21" strike="noStrike">
                <a:solidFill>
                  <a:srgbClr val="000000"/>
                </a:solidFill>
                <a:latin typeface="Arial MT"/>
              </a:rPr>
              <a:t>[Organisation</a:t>
            </a:r>
            <a:r>
              <a:rPr b="0" lang="en-HK" sz="2500" spc="1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500" spc="-92" strike="noStrike">
                <a:solidFill>
                  <a:srgbClr val="080808"/>
                </a:solidFill>
                <a:latin typeface="Arial MT"/>
              </a:rPr>
              <a:t>Name}</a:t>
            </a:r>
            <a:endParaRPr b="0" lang="en-HK" sz="2500" spc="-1" strike="noStrike">
              <a:latin typeface="Calibri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subTitle"/>
          </p:nvPr>
        </p:nvSpPr>
        <p:spPr>
          <a:xfrm>
            <a:off x="4748760" y="4878720"/>
            <a:ext cx="7802640" cy="5673960"/>
          </a:xfrm>
          <a:prstGeom prst="rect">
            <a:avLst/>
          </a:prstGeom>
          <a:noFill/>
          <a:ln w="0">
            <a:noFill/>
          </a:ln>
        </p:spPr>
        <p:txBody>
          <a:bodyPr lIns="0" rIns="0" tIns="17280" bIns="0" anchor="t">
            <a:no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0" lang="en-HK" sz="10450" spc="-520" strike="noStrike">
                <a:solidFill>
                  <a:srgbClr val="232323"/>
                </a:solidFill>
                <a:latin typeface="Arial MT"/>
              </a:rPr>
              <a:t>Project</a:t>
            </a:r>
            <a:r>
              <a:rPr b="0" lang="en-HK" sz="10450" spc="43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10450" spc="-381" strike="noStrike">
                <a:solidFill>
                  <a:srgbClr val="262626"/>
                </a:solidFill>
                <a:latin typeface="Arial MT"/>
              </a:rPr>
              <a:t>Kickoff</a:t>
            </a:r>
            <a:endParaRPr b="0" lang="en-HK" sz="10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object 2" descr=""/>
          <p:cNvPicPr/>
          <p:nvPr/>
        </p:nvPicPr>
        <p:blipFill>
          <a:blip r:embed="rId1"/>
          <a:stretch/>
        </p:blipFill>
        <p:spPr>
          <a:xfrm>
            <a:off x="8077320" y="6959520"/>
            <a:ext cx="7086240" cy="1371240"/>
          </a:xfrm>
          <a:prstGeom prst="rect">
            <a:avLst/>
          </a:prstGeom>
          <a:ln w="0">
            <a:noFill/>
          </a:ln>
        </p:spPr>
      </p:pic>
      <p:pic>
        <p:nvPicPr>
          <p:cNvPr id="223" name="object 3" descr=""/>
          <p:cNvPicPr/>
          <p:nvPr/>
        </p:nvPicPr>
        <p:blipFill>
          <a:blip r:embed="rId2"/>
          <a:stretch/>
        </p:blipFill>
        <p:spPr>
          <a:xfrm>
            <a:off x="3657600" y="4483080"/>
            <a:ext cx="8915040" cy="1498320"/>
          </a:xfrm>
          <a:prstGeom prst="rect">
            <a:avLst/>
          </a:prstGeom>
          <a:ln w="0">
            <a:noFill/>
          </a:ln>
        </p:spPr>
      </p:pic>
      <p:pic>
        <p:nvPicPr>
          <p:cNvPr id="224" name="object 4" descr=""/>
          <p:cNvPicPr/>
          <p:nvPr/>
        </p:nvPicPr>
        <p:blipFill>
          <a:blip r:embed="rId3"/>
          <a:stretch/>
        </p:blipFill>
        <p:spPr>
          <a:xfrm>
            <a:off x="7835760" y="1676520"/>
            <a:ext cx="1802880" cy="1790280"/>
          </a:xfrm>
          <a:prstGeom prst="rect">
            <a:avLst/>
          </a:prstGeom>
          <a:ln w="0">
            <a:noFill/>
          </a:ln>
        </p:spPr>
      </p:pic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769680" y="579960"/>
            <a:ext cx="15902640" cy="1645200"/>
          </a:xfrm>
          <a:prstGeom prst="rect">
            <a:avLst/>
          </a:prstGeom>
          <a:noFill/>
          <a:ln w="0">
            <a:noFill/>
          </a:ln>
        </p:spPr>
        <p:txBody>
          <a:bodyPr lIns="0" rIns="0" tIns="16560" bIns="0" anchor="t">
            <a:no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4550" spc="69" strike="noStrike">
                <a:solidFill>
                  <a:srgbClr val="212121"/>
                </a:solidFill>
                <a:latin typeface="Arial MT"/>
              </a:rPr>
              <a:t>Meet</a:t>
            </a:r>
            <a:r>
              <a:rPr b="0" lang="en-HK" sz="4550" spc="299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550" spc="117" strike="noStrike">
                <a:solidFill>
                  <a:srgbClr val="1f1f1f"/>
                </a:solidFill>
                <a:latin typeface="Arial MT"/>
              </a:rPr>
              <a:t>the</a:t>
            </a:r>
            <a:r>
              <a:rPr b="0" lang="en-HK" sz="4550" spc="-41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4550" spc="58" strike="noStrike">
                <a:solidFill>
                  <a:srgbClr val="1c1c1c"/>
                </a:solidFill>
                <a:latin typeface="Arial MT"/>
              </a:rPr>
              <a:t>core</a:t>
            </a:r>
            <a:r>
              <a:rPr b="0" lang="en-HK" sz="4550" spc="143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4550" spc="49" strike="noStrike">
                <a:solidFill>
                  <a:srgbClr val="1a1a1a"/>
                </a:solidFill>
                <a:latin typeface="Arial MT"/>
              </a:rPr>
              <a:t>team</a:t>
            </a:r>
            <a:r>
              <a:rPr b="0" lang="en-HK" sz="4550" spc="-1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4550" spc="-1" strike="noStrike">
                <a:solidFill>
                  <a:srgbClr val="1d1d1d"/>
                </a:solidFill>
                <a:latin typeface="Arial MT"/>
              </a:rPr>
              <a:t>responsible</a:t>
            </a:r>
            <a:r>
              <a:rPr b="0" lang="en-HK" sz="4550" spc="392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4550" spc="69" strike="noStrike">
                <a:solidFill>
                  <a:srgbClr val="1c1c1c"/>
                </a:solidFill>
                <a:latin typeface="Arial MT"/>
              </a:rPr>
              <a:t>for</a:t>
            </a:r>
            <a:r>
              <a:rPr b="0" lang="en-HK" sz="4550" spc="248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4550" spc="49" strike="noStrike">
                <a:solidFill>
                  <a:srgbClr val="1c1c1c"/>
                </a:solidFill>
                <a:latin typeface="Arial MT"/>
              </a:rPr>
              <a:t>delivering</a:t>
            </a:r>
            <a:r>
              <a:rPr b="0" lang="en-HK" sz="4550" spc="228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4550" spc="-1" strike="noStrike">
                <a:solidFill>
                  <a:srgbClr val="1c1c1c"/>
                </a:solidFill>
                <a:latin typeface="Arial MT"/>
              </a:rPr>
              <a:t>Project</a:t>
            </a:r>
            <a:r>
              <a:rPr b="0" lang="en-HK" sz="4550" spc="369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4550" spc="-12" strike="noStrike">
                <a:solidFill>
                  <a:srgbClr val="1f1f1f"/>
                </a:solidFill>
                <a:latin typeface="Arial MT"/>
              </a:rPr>
              <a:t>Alpha.</a:t>
            </a:r>
            <a:endParaRPr b="0" lang="en-HK" sz="4550" spc="-1" strike="noStrike">
              <a:latin typeface="Calibri"/>
            </a:endParaRPr>
          </a:p>
        </p:txBody>
      </p:sp>
      <p:sp>
        <p:nvSpPr>
          <p:cNvPr id="226" name="object 11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3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227" name="object 6"/>
          <p:cNvSpPr/>
          <p:nvPr/>
        </p:nvSpPr>
        <p:spPr>
          <a:xfrm>
            <a:off x="5756760" y="3522600"/>
            <a:ext cx="6157080" cy="13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4800" bIns="0" anchor="t">
            <a:spAutoFit/>
          </a:bodyPr>
          <a:p>
            <a:pPr marL="12600" indent="1385640">
              <a:lnSpc>
                <a:spcPts val="2001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HK" sz="2000" spc="-52" strike="noStrike">
                <a:latin typeface="Arial MT"/>
              </a:rPr>
              <a:t>Project</a:t>
            </a:r>
            <a:r>
              <a:rPr b="0" lang="en-HK" sz="2000" spc="38" strike="noStrike">
                <a:latin typeface="Arial MT"/>
              </a:rPr>
              <a:t> </a:t>
            </a:r>
            <a:r>
              <a:rPr b="0" lang="en-HK" sz="2000" spc="-86" strike="noStrike">
                <a:latin typeface="Arial MT"/>
              </a:rPr>
              <a:t>Sponsor:</a:t>
            </a:r>
            <a:r>
              <a:rPr b="0" lang="en-HK" sz="2000" spc="-32" strike="noStrike">
                <a:latin typeface="Arial MT"/>
              </a:rPr>
              <a:t> </a:t>
            </a:r>
            <a:r>
              <a:rPr b="0" lang="en-HK" sz="2000" spc="-131" strike="noStrike">
                <a:latin typeface="Arial MT"/>
              </a:rPr>
              <a:t>[Name,</a:t>
            </a:r>
            <a:r>
              <a:rPr b="0" lang="en-HK" sz="2000" spc="-41" strike="noStrike">
                <a:latin typeface="Arial MT"/>
              </a:rPr>
              <a:t> </a:t>
            </a:r>
            <a:r>
              <a:rPr b="0" lang="en-HK" sz="2000" spc="-12" strike="noStrike">
                <a:latin typeface="Arial MT"/>
              </a:rPr>
              <a:t>Title] </a:t>
            </a:r>
            <a:r>
              <a:rPr b="0" lang="en-HK" sz="2000" spc="-80" strike="noStrike">
                <a:latin typeface="Arial MT"/>
              </a:rPr>
              <a:t>”Responsibility:</a:t>
            </a:r>
            <a:r>
              <a:rPr b="0" lang="en-HK" sz="2000" spc="-185" strike="noStrike">
                <a:latin typeface="Arial MT"/>
              </a:rPr>
              <a:t> </a:t>
            </a:r>
            <a:r>
              <a:rPr b="0" lang="en-HK" sz="2000" spc="-114" strike="noStrike">
                <a:latin typeface="Arial MT"/>
              </a:rPr>
              <a:t>Provides</a:t>
            </a:r>
            <a:r>
              <a:rPr b="0" lang="en-HK" sz="2000" spc="12" strike="noStrike">
                <a:latin typeface="Arial MT"/>
              </a:rPr>
              <a:t> </a:t>
            </a:r>
            <a:r>
              <a:rPr b="0" lang="en-HK" sz="2000" spc="-55" strike="noStrike">
                <a:latin typeface="Arial MT"/>
              </a:rPr>
              <a:t>strategic</a:t>
            </a:r>
            <a:r>
              <a:rPr b="0" lang="en-HK" sz="2000" spc="43" strike="noStrike">
                <a:latin typeface="Arial MT"/>
              </a:rPr>
              <a:t> </a:t>
            </a:r>
            <a:r>
              <a:rPr b="0" lang="en-HK" sz="2000" spc="-86" strike="noStrike">
                <a:latin typeface="Arial MT"/>
              </a:rPr>
              <a:t>oversight,</a:t>
            </a:r>
            <a:r>
              <a:rPr b="0" lang="en-HK" sz="2000" spc="18" strike="noStrike">
                <a:latin typeface="Arial MT"/>
              </a:rPr>
              <a:t> </a:t>
            </a:r>
            <a:r>
              <a:rPr b="0" lang="en-HK" sz="2000" spc="-120" strike="noStrike">
                <a:latin typeface="Arial MT"/>
              </a:rPr>
              <a:t>champions</a:t>
            </a:r>
            <a:r>
              <a:rPr b="0" lang="en-HK" sz="2000" spc="43" strike="noStrike">
                <a:latin typeface="Arial MT"/>
              </a:rPr>
              <a:t> </a:t>
            </a:r>
            <a:r>
              <a:rPr b="0" lang="en-HK" sz="2000" spc="-26" strike="noStrike">
                <a:latin typeface="Arial MT"/>
              </a:rPr>
              <a:t>the</a:t>
            </a:r>
            <a:endParaRPr b="0" lang="en-HK" sz="2000" spc="-1" strike="noStrike">
              <a:latin typeface="Arial"/>
            </a:endParaRPr>
          </a:p>
          <a:p>
            <a:pPr marL="856080" indent="1385640">
              <a:lnSpc>
                <a:spcPts val="2089"/>
              </a:lnSpc>
              <a:buNone/>
              <a:tabLst>
                <a:tab algn="l" pos="0"/>
              </a:tabLst>
            </a:pPr>
            <a:r>
              <a:rPr b="0" lang="en-HK" sz="1950" spc="-52" strike="noStrike">
                <a:latin typeface="Arial MT"/>
              </a:rPr>
              <a:t>project,</a:t>
            </a:r>
            <a:r>
              <a:rPr b="0" lang="en-HK" sz="1950" spc="-86" strike="noStrike">
                <a:latin typeface="Arial MT"/>
              </a:rPr>
              <a:t> and</a:t>
            </a:r>
            <a:r>
              <a:rPr b="0" lang="en-HK" sz="1950" spc="-52" strike="noStrike">
                <a:latin typeface="Arial MT"/>
              </a:rPr>
              <a:t> </a:t>
            </a:r>
            <a:r>
              <a:rPr b="0" lang="en-HK" sz="1950" spc="-111" strike="noStrike">
                <a:latin typeface="Arial MT"/>
              </a:rPr>
              <a:t>removes</a:t>
            </a:r>
            <a:r>
              <a:rPr b="0" lang="en-HK" sz="1950" spc="-7" strike="noStrike">
                <a:latin typeface="Arial MT"/>
              </a:rPr>
              <a:t> </a:t>
            </a:r>
            <a:r>
              <a:rPr b="0" lang="en-HK" sz="1950" spc="-66" strike="noStrike">
                <a:latin typeface="Arial MT"/>
              </a:rPr>
              <a:t>high-</a:t>
            </a:r>
            <a:r>
              <a:rPr b="0" lang="en-HK" sz="1950" spc="-32" strike="noStrike">
                <a:latin typeface="Arial MT"/>
              </a:rPr>
              <a:t>level</a:t>
            </a:r>
            <a:r>
              <a:rPr b="0" lang="en-HK" sz="1950" spc="-15" strike="noStrike">
                <a:latin typeface="Arial MT"/>
              </a:rPr>
              <a:t> </a:t>
            </a:r>
            <a:r>
              <a:rPr b="0" lang="en-HK" sz="1950" spc="-12" strike="noStrike">
                <a:latin typeface="Arial MT"/>
              </a:rPr>
              <a:t>obstacles.”</a:t>
            </a:r>
            <a:endParaRPr b="0" lang="en-HK" sz="1950" spc="-1" strike="noStrike">
              <a:latin typeface="Arial"/>
            </a:endParaRPr>
          </a:p>
        </p:txBody>
      </p:sp>
      <p:sp>
        <p:nvSpPr>
          <p:cNvPr id="228" name="object 7"/>
          <p:cNvSpPr/>
          <p:nvPr/>
        </p:nvSpPr>
        <p:spPr>
          <a:xfrm>
            <a:off x="1821240" y="6016680"/>
            <a:ext cx="505116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5120" algn="ctr">
              <a:lnSpc>
                <a:spcPts val="2109"/>
              </a:lnSpc>
              <a:spcBef>
                <a:spcPts val="125"/>
              </a:spcBef>
              <a:buNone/>
            </a:pPr>
            <a:r>
              <a:rPr b="0" lang="en-HK" sz="1850" spc="-1" strike="noStrike">
                <a:latin typeface="Arial MT"/>
              </a:rPr>
              <a:t>Steering</a:t>
            </a:r>
            <a:r>
              <a:rPr b="0" lang="en-HK" sz="1850" spc="-60" strike="noStrike">
                <a:latin typeface="Arial MT"/>
              </a:rPr>
              <a:t> </a:t>
            </a:r>
            <a:r>
              <a:rPr b="0" lang="en-HK" sz="1850" spc="-1" strike="noStrike">
                <a:latin typeface="Arial MT"/>
              </a:rPr>
              <a:t>Committee:</a:t>
            </a:r>
            <a:r>
              <a:rPr b="0" lang="en-HK" sz="1850" spc="208" strike="noStrike">
                <a:latin typeface="Arial MT"/>
              </a:rPr>
              <a:t> </a:t>
            </a:r>
            <a:r>
              <a:rPr b="0" lang="en-HK" sz="1850" spc="-1" strike="noStrike">
                <a:latin typeface="Arial MT"/>
              </a:rPr>
              <a:t>[List</a:t>
            </a:r>
            <a:r>
              <a:rPr b="0" lang="en-HK" sz="1850" spc="117" strike="noStrike">
                <a:latin typeface="Arial MT"/>
              </a:rPr>
              <a:t> </a:t>
            </a:r>
            <a:r>
              <a:rPr b="0" lang="en-HK" sz="1850" spc="-1" strike="noStrike">
                <a:latin typeface="Arial MT"/>
              </a:rPr>
              <a:t>of</a:t>
            </a:r>
            <a:r>
              <a:rPr b="0" lang="en-HK" sz="1850" spc="83" strike="noStrike">
                <a:latin typeface="Arial MT"/>
              </a:rPr>
              <a:t> </a:t>
            </a:r>
            <a:r>
              <a:rPr b="0" lang="en-HK" sz="1850" spc="-26" strike="noStrike">
                <a:latin typeface="Arial MT"/>
              </a:rPr>
              <a:t>key</a:t>
            </a:r>
            <a:endParaRPr b="0" lang="en-HK" sz="1850" spc="-1" strike="noStrike">
              <a:latin typeface="Arial"/>
            </a:endParaRPr>
          </a:p>
          <a:p>
            <a:pPr marL="36720" algn="ctr">
              <a:lnSpc>
                <a:spcPts val="2109"/>
              </a:lnSpc>
              <a:buNone/>
            </a:pPr>
            <a:r>
              <a:rPr b="0" lang="en-HK" sz="1950" spc="-26" strike="noStrike">
                <a:latin typeface="Arial MT"/>
              </a:rPr>
              <a:t>members/departmentsJ</a:t>
            </a:r>
            <a:endParaRPr b="0" lang="en-HK" sz="1950" spc="-1" strike="noStrike">
              <a:latin typeface="Arial"/>
            </a:endParaRPr>
          </a:p>
          <a:p>
            <a:pPr marL="21600" algn="ctr">
              <a:lnSpc>
                <a:spcPts val="2100"/>
              </a:lnSpc>
              <a:buNone/>
            </a:pPr>
            <a:r>
              <a:rPr b="0" lang="en-HK" sz="1950" spc="-60" strike="noStrike">
                <a:latin typeface="Arial MT"/>
              </a:rPr>
              <a:t>*Responsibility:</a:t>
            </a:r>
            <a:r>
              <a:rPr b="0" lang="en-HK" sz="1950" spc="-191" strike="noStrike">
                <a:latin typeface="Arial MT"/>
              </a:rPr>
              <a:t> </a:t>
            </a:r>
            <a:r>
              <a:rPr b="0" lang="en-HK" sz="1950" spc="-100" strike="noStrike">
                <a:latin typeface="Arial MT"/>
              </a:rPr>
              <a:t>Governs</a:t>
            </a:r>
            <a:r>
              <a:rPr b="0" lang="en-HK" sz="1950" spc="-21" strike="noStrike">
                <a:latin typeface="Arial MT"/>
              </a:rPr>
              <a:t> </a:t>
            </a:r>
            <a:r>
              <a:rPr b="0" lang="en-HK" sz="1950" spc="-32" strike="noStrike">
                <a:latin typeface="Arial MT"/>
              </a:rPr>
              <a:t>the</a:t>
            </a:r>
            <a:r>
              <a:rPr b="0" lang="en-HK" sz="1950" spc="-75" strike="noStrike">
                <a:latin typeface="Arial MT"/>
              </a:rPr>
              <a:t> </a:t>
            </a:r>
            <a:r>
              <a:rPr b="0" lang="en-HK" sz="1950" spc="-41" strike="noStrike">
                <a:latin typeface="Arial MT"/>
              </a:rPr>
              <a:t>project,</a:t>
            </a:r>
            <a:r>
              <a:rPr b="0" lang="en-HK" sz="1950" spc="-1" strike="noStrike">
                <a:latin typeface="Arial MT"/>
              </a:rPr>
              <a:t> </a:t>
            </a:r>
            <a:r>
              <a:rPr b="0" lang="en-HK" sz="1950" spc="-12" strike="noStrike">
                <a:latin typeface="Arial MT"/>
              </a:rPr>
              <a:t>providing</a:t>
            </a:r>
            <a:endParaRPr b="0" lang="en-HK" sz="1950" spc="-1" strike="noStrike">
              <a:latin typeface="Arial"/>
            </a:endParaRPr>
          </a:p>
          <a:p>
            <a:pPr marL="21600" algn="ctr">
              <a:lnSpc>
                <a:spcPts val="2100"/>
              </a:lnSpc>
              <a:buNone/>
            </a:pPr>
            <a:r>
              <a:rPr b="0" lang="en-HK" sz="1850" spc="-12" strike="noStrike">
                <a:latin typeface="Arial MT"/>
              </a:rPr>
              <a:t>guidance</a:t>
            </a:r>
            <a:r>
              <a:rPr b="0" lang="en-HK" sz="1850" spc="-120" strike="noStrike">
                <a:latin typeface="Arial MT"/>
              </a:rPr>
              <a:t> </a:t>
            </a:r>
            <a:r>
              <a:rPr b="0" lang="en-HK" sz="1850" spc="-35" strike="noStrike">
                <a:latin typeface="Arial MT"/>
              </a:rPr>
              <a:t>and</a:t>
            </a:r>
            <a:r>
              <a:rPr b="0" lang="en-HK" sz="1850" spc="-97" strike="noStrike">
                <a:latin typeface="Arial MT"/>
              </a:rPr>
              <a:t> </a:t>
            </a:r>
            <a:r>
              <a:rPr b="0" lang="en-HK" sz="1850" spc="-1" strike="noStrike">
                <a:latin typeface="Arial MT"/>
              </a:rPr>
              <a:t>key</a:t>
            </a:r>
            <a:r>
              <a:rPr b="0" lang="en-HK" sz="1850" spc="-21" strike="noStrike">
                <a:latin typeface="Arial MT"/>
              </a:rPr>
              <a:t> decisions</a:t>
            </a:r>
            <a:r>
              <a:rPr b="0" lang="en-HK" sz="1850" spc="43" strike="noStrike">
                <a:latin typeface="Arial MT"/>
              </a:rPr>
              <a:t> </a:t>
            </a:r>
            <a:r>
              <a:rPr b="0" lang="en-HK" sz="1850" spc="-1" strike="noStrike">
                <a:latin typeface="Arial MT"/>
              </a:rPr>
              <a:t>at</a:t>
            </a:r>
            <a:r>
              <a:rPr b="0" lang="en-HK" sz="1850" spc="-66" strike="noStrike">
                <a:latin typeface="Arial MT"/>
              </a:rPr>
              <a:t> </a:t>
            </a:r>
            <a:r>
              <a:rPr b="0" lang="en-HK" sz="1850" spc="-12" strike="noStrike">
                <a:latin typeface="Arial MT"/>
              </a:rPr>
              <a:t>major</a:t>
            </a:r>
            <a:r>
              <a:rPr b="0" lang="en-HK" sz="1850" spc="-75" strike="noStrike">
                <a:latin typeface="Arial MT"/>
              </a:rPr>
              <a:t> </a:t>
            </a:r>
            <a:r>
              <a:rPr b="0" lang="en-HK" sz="1850" spc="-12" strike="noStrike">
                <a:latin typeface="Arial MT"/>
              </a:rPr>
              <a:t>milestones.^</a:t>
            </a:r>
            <a:endParaRPr b="0" lang="en-HK" sz="1850" spc="-1" strike="noStrike">
              <a:latin typeface="Arial"/>
            </a:endParaRPr>
          </a:p>
        </p:txBody>
      </p:sp>
      <p:sp>
        <p:nvSpPr>
          <p:cNvPr id="229" name="object 8"/>
          <p:cNvSpPr/>
          <p:nvPr/>
        </p:nvSpPr>
        <p:spPr>
          <a:xfrm>
            <a:off x="9300600" y="6007680"/>
            <a:ext cx="5142600" cy="13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440" bIns="0" anchor="t">
            <a:spAutoFit/>
          </a:bodyPr>
          <a:p>
            <a:pPr marL="12600" indent="954360">
              <a:lnSpc>
                <a:spcPts val="2100"/>
              </a:lnSpc>
              <a:spcBef>
                <a:spcPts val="366"/>
              </a:spcBef>
              <a:buNone/>
              <a:tabLst>
                <a:tab algn="l" pos="0"/>
              </a:tabLst>
            </a:pPr>
            <a:r>
              <a:rPr b="0" lang="en-HK" sz="1950" spc="-26" strike="noStrike">
                <a:latin typeface="Arial MT"/>
              </a:rPr>
              <a:t>Project</a:t>
            </a:r>
            <a:r>
              <a:rPr b="0" lang="en-HK" sz="1950" spc="-106" strike="noStrike">
                <a:latin typeface="Arial MT"/>
              </a:rPr>
              <a:t> </a:t>
            </a:r>
            <a:r>
              <a:rPr b="0" lang="en-HK" sz="1950" spc="-52" strike="noStrike">
                <a:latin typeface="Arial MT"/>
              </a:rPr>
              <a:t>Manager:</a:t>
            </a:r>
            <a:r>
              <a:rPr b="0" lang="en-HK" sz="1950" spc="-46" strike="noStrike">
                <a:latin typeface="Arial MT"/>
              </a:rPr>
              <a:t> </a:t>
            </a:r>
            <a:r>
              <a:rPr b="0" lang="en-HK" sz="1950" spc="-100" strike="noStrike">
                <a:latin typeface="Arial MT"/>
              </a:rPr>
              <a:t>[Name,</a:t>
            </a:r>
            <a:r>
              <a:rPr b="0" lang="en-HK" sz="1950" spc="-12" strike="noStrike">
                <a:latin typeface="Arial MT"/>
              </a:rPr>
              <a:t> Title] </a:t>
            </a:r>
            <a:r>
              <a:rPr b="0" lang="en-HK" sz="1950" spc="-55" strike="noStrike">
                <a:latin typeface="Arial MT"/>
              </a:rPr>
              <a:t>”Responsibility:</a:t>
            </a:r>
            <a:r>
              <a:rPr b="0" lang="en-HK" sz="1950" spc="-157" strike="noStrike">
                <a:latin typeface="Arial MT"/>
              </a:rPr>
              <a:t> </a:t>
            </a:r>
            <a:r>
              <a:rPr b="0" lang="en-HK" sz="1950" spc="-120" strike="noStrike">
                <a:latin typeface="Arial MT"/>
              </a:rPr>
              <a:t>Manages</a:t>
            </a:r>
            <a:r>
              <a:rPr b="0" lang="en-HK" sz="1950" spc="-15" strike="noStrike">
                <a:latin typeface="Arial MT"/>
              </a:rPr>
              <a:t> </a:t>
            </a:r>
            <a:r>
              <a:rPr b="0" lang="en-HK" sz="1950" spc="-1" strike="noStrike">
                <a:latin typeface="Arial MT"/>
              </a:rPr>
              <a:t>the</a:t>
            </a:r>
            <a:r>
              <a:rPr b="0" lang="en-HK" sz="1950" spc="-46" strike="noStrike">
                <a:latin typeface="Arial MT"/>
              </a:rPr>
              <a:t> </a:t>
            </a:r>
            <a:r>
              <a:rPr b="0" lang="en-HK" sz="1950" spc="-55" strike="noStrike">
                <a:latin typeface="Arial MT"/>
              </a:rPr>
              <a:t>day-</a:t>
            </a:r>
            <a:r>
              <a:rPr b="0" lang="en-HK" sz="1950" spc="-46" strike="noStrike">
                <a:latin typeface="Arial MT"/>
              </a:rPr>
              <a:t>to-</a:t>
            </a:r>
            <a:r>
              <a:rPr b="0" lang="en-HK" sz="1950" spc="-1" strike="noStrike">
                <a:latin typeface="Arial MT"/>
              </a:rPr>
              <a:t>day</a:t>
            </a:r>
            <a:r>
              <a:rPr b="0" lang="en-HK" sz="1950" spc="134" strike="noStrike">
                <a:latin typeface="Arial MT"/>
              </a:rPr>
              <a:t> </a:t>
            </a:r>
            <a:r>
              <a:rPr b="0" lang="en-HK" sz="1950" spc="-35" strike="noStrike">
                <a:latin typeface="Arial MT"/>
              </a:rPr>
              <a:t>delivery,</a:t>
            </a:r>
            <a:endParaRPr b="0" lang="en-HK" sz="1950" spc="-1" strike="noStrike">
              <a:latin typeface="Arial"/>
            </a:endParaRPr>
          </a:p>
          <a:p>
            <a:pPr marL="773280" indent="954360">
              <a:lnSpc>
                <a:spcPts val="2021"/>
              </a:lnSpc>
              <a:buNone/>
              <a:tabLst>
                <a:tab algn="l" pos="0"/>
              </a:tabLst>
            </a:pPr>
            <a:r>
              <a:rPr b="0" lang="en-HK" sz="1950" spc="-55" strike="noStrike">
                <a:latin typeface="Arial MT"/>
              </a:rPr>
              <a:t>coordination,</a:t>
            </a:r>
            <a:r>
              <a:rPr b="0" lang="en-HK" sz="1950" spc="-12" strike="noStrike">
                <a:latin typeface="Arial MT"/>
              </a:rPr>
              <a:t> </a:t>
            </a:r>
            <a:r>
              <a:rPr b="0" lang="en-HK" sz="1950" spc="-106" strike="noStrike">
                <a:latin typeface="Arial MT"/>
              </a:rPr>
              <a:t>and</a:t>
            </a:r>
            <a:r>
              <a:rPr b="0" lang="en-HK" sz="1950" spc="-32" strike="noStrike">
                <a:latin typeface="Arial MT"/>
              </a:rPr>
              <a:t> </a:t>
            </a:r>
            <a:r>
              <a:rPr b="0" lang="en-HK" sz="1950" spc="-12" strike="noStrike">
                <a:latin typeface="Arial MT"/>
              </a:rPr>
              <a:t>communication.”</a:t>
            </a:r>
            <a:endParaRPr b="0" lang="en-HK" sz="1950" spc="-1" strike="noStrike">
              <a:latin typeface="Arial"/>
            </a:endParaRPr>
          </a:p>
        </p:txBody>
      </p:sp>
      <p:sp>
        <p:nvSpPr>
          <p:cNvPr id="230" name="object 9"/>
          <p:cNvSpPr/>
          <p:nvPr/>
        </p:nvSpPr>
        <p:spPr>
          <a:xfrm>
            <a:off x="6171840" y="8364960"/>
            <a:ext cx="5342400" cy="161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3800" bIns="0" anchor="t">
            <a:spAutoFit/>
          </a:bodyPr>
          <a:p>
            <a:pPr marL="12240" algn="ctr">
              <a:lnSpc>
                <a:spcPts val="2001"/>
              </a:lnSpc>
              <a:spcBef>
                <a:spcPts val="581"/>
              </a:spcBef>
              <a:buNone/>
            </a:pPr>
            <a:r>
              <a:rPr b="0" lang="en-HK" sz="2050" spc="-137" strike="noStrike">
                <a:latin typeface="Arial MT"/>
              </a:rPr>
              <a:t>Core</a:t>
            </a:r>
            <a:r>
              <a:rPr b="0" lang="en-HK" sz="2050" spc="-80" strike="noStrike">
                <a:latin typeface="Arial MT"/>
              </a:rPr>
              <a:t> Project</a:t>
            </a:r>
            <a:r>
              <a:rPr b="0" lang="en-HK" sz="2050" spc="43" strike="noStrike">
                <a:latin typeface="Arial MT"/>
              </a:rPr>
              <a:t> </a:t>
            </a:r>
            <a:r>
              <a:rPr b="0" lang="en-HK" sz="2050" spc="-205" strike="noStrike">
                <a:latin typeface="Arial MT"/>
              </a:rPr>
              <a:t>Team</a:t>
            </a:r>
            <a:r>
              <a:rPr b="0" lang="en-HK" sz="2050" spc="-75" strike="noStrike">
                <a:latin typeface="Arial MT"/>
              </a:rPr>
              <a:t> </a:t>
            </a:r>
            <a:r>
              <a:rPr b="0" lang="en-HK" sz="2050" spc="-1" strike="noStrike">
                <a:latin typeface="Arial MT"/>
              </a:rPr>
              <a:t>/</a:t>
            </a:r>
            <a:r>
              <a:rPr b="0" lang="en-HK" sz="2050" spc="-202" strike="noStrike">
                <a:latin typeface="Arial MT"/>
              </a:rPr>
              <a:t> </a:t>
            </a:r>
            <a:r>
              <a:rPr b="0" lang="en-HK" sz="2050" spc="-111" strike="noStrike">
                <a:latin typeface="Arial MT"/>
              </a:rPr>
              <a:t>Leads:</a:t>
            </a:r>
            <a:r>
              <a:rPr b="0" lang="en-HK" sz="2050" spc="9" strike="noStrike">
                <a:latin typeface="Arial MT"/>
              </a:rPr>
              <a:t> </a:t>
            </a:r>
            <a:r>
              <a:rPr b="0" lang="en-HK" sz="2050" spc="-131" strike="noStrike">
                <a:latin typeface="Arial MT"/>
              </a:rPr>
              <a:t>[Names/Functions,</a:t>
            </a:r>
            <a:r>
              <a:rPr b="0" lang="en-HK" sz="2050" spc="-75" strike="noStrike">
                <a:latin typeface="Arial MT"/>
              </a:rPr>
              <a:t> </a:t>
            </a:r>
            <a:r>
              <a:rPr b="0" lang="en-HK" sz="2050" spc="-72" strike="noStrike">
                <a:latin typeface="Arial MT"/>
              </a:rPr>
              <a:t>e.g., </a:t>
            </a:r>
            <a:r>
              <a:rPr b="0" lang="en-HK" sz="2050" spc="-216" strike="noStrike">
                <a:latin typeface="Arial MT"/>
              </a:rPr>
              <a:t>Tech</a:t>
            </a:r>
            <a:r>
              <a:rPr b="0" lang="en-HK" sz="2050" spc="-26" strike="noStrike">
                <a:latin typeface="Arial MT"/>
              </a:rPr>
              <a:t> </a:t>
            </a:r>
            <a:r>
              <a:rPr b="0" lang="en-HK" sz="2050" spc="-151" strike="noStrike">
                <a:latin typeface="Arial MT"/>
              </a:rPr>
              <a:t>Lead,</a:t>
            </a:r>
            <a:r>
              <a:rPr b="0" lang="en-HK" sz="2050" spc="4" strike="noStrike">
                <a:latin typeface="Arial MT"/>
              </a:rPr>
              <a:t> </a:t>
            </a:r>
            <a:r>
              <a:rPr b="0" lang="en-HK" sz="2050" spc="-165" strike="noStrike">
                <a:latin typeface="Arial MT"/>
              </a:rPr>
              <a:t>Business</a:t>
            </a:r>
            <a:r>
              <a:rPr b="0" lang="en-HK" sz="2050" spc="94" strike="noStrike">
                <a:latin typeface="Arial MT"/>
              </a:rPr>
              <a:t> </a:t>
            </a:r>
            <a:r>
              <a:rPr b="0" lang="en-HK" sz="2050" spc="-12" strike="noStrike">
                <a:latin typeface="Arial MT"/>
              </a:rPr>
              <a:t>Analyst]</a:t>
            </a:r>
            <a:endParaRPr b="0" lang="en-HK" sz="2050" spc="-1" strike="noStrike">
              <a:latin typeface="Arial"/>
            </a:endParaRPr>
          </a:p>
          <a:p>
            <a:pPr marL="137160" algn="ctr">
              <a:lnSpc>
                <a:spcPts val="2001"/>
              </a:lnSpc>
              <a:spcBef>
                <a:spcPts val="99"/>
              </a:spcBef>
              <a:buNone/>
            </a:pPr>
            <a:r>
              <a:rPr b="0" lang="en-HK" sz="1950" spc="-35" strike="noStrike">
                <a:latin typeface="Arial MT"/>
              </a:rPr>
              <a:t>‘</a:t>
            </a:r>
            <a:r>
              <a:rPr b="0" lang="en-HK" sz="1950" spc="-35" strike="noStrike">
                <a:latin typeface="Arial MT"/>
              </a:rPr>
              <a:t>Responsibility:</a:t>
            </a:r>
            <a:r>
              <a:rPr b="0" lang="en-HK" sz="1950" spc="-160" strike="noStrike">
                <a:latin typeface="Arial MT"/>
              </a:rPr>
              <a:t> </a:t>
            </a:r>
            <a:r>
              <a:rPr b="0" lang="en-HK" sz="1950" spc="-111" strike="noStrike">
                <a:latin typeface="Arial MT"/>
              </a:rPr>
              <a:t>Responsible</a:t>
            </a:r>
            <a:r>
              <a:rPr b="0" lang="en-HK" sz="1950" spc="-1" strike="noStrike">
                <a:latin typeface="Arial MT"/>
              </a:rPr>
              <a:t> for</a:t>
            </a:r>
            <a:r>
              <a:rPr b="0" lang="en-HK" sz="1950" spc="-41" strike="noStrike">
                <a:latin typeface="Arial MT"/>
              </a:rPr>
              <a:t> </a:t>
            </a:r>
            <a:r>
              <a:rPr b="0" lang="en-HK" sz="1950" spc="-26" strike="noStrike">
                <a:latin typeface="Arial MT"/>
              </a:rPr>
              <a:t>the</a:t>
            </a:r>
            <a:r>
              <a:rPr b="0" lang="en-HK" sz="1950" spc="-41" strike="noStrike">
                <a:latin typeface="Arial MT"/>
              </a:rPr>
              <a:t> </a:t>
            </a:r>
            <a:r>
              <a:rPr b="0" lang="en-HK" sz="1950" spc="-55" strike="noStrike">
                <a:latin typeface="Arial MT"/>
              </a:rPr>
              <a:t>technical</a:t>
            </a:r>
            <a:r>
              <a:rPr b="0" lang="en-HK" sz="1950" spc="-26" strike="noStrike">
                <a:latin typeface="Arial MT"/>
              </a:rPr>
              <a:t> and </a:t>
            </a:r>
            <a:r>
              <a:rPr b="0" lang="en-HK" sz="1950" spc="-52" strike="noStrike">
                <a:latin typeface="Arial MT"/>
              </a:rPr>
              <a:t>functional</a:t>
            </a:r>
            <a:r>
              <a:rPr b="0" lang="en-HK" sz="1950" spc="-86" strike="noStrike">
                <a:latin typeface="Arial MT"/>
              </a:rPr>
              <a:t> </a:t>
            </a:r>
            <a:r>
              <a:rPr b="0" lang="en-HK" sz="1950" spc="-72" strike="noStrike">
                <a:latin typeface="Arial MT"/>
              </a:rPr>
              <a:t>execution</a:t>
            </a:r>
            <a:r>
              <a:rPr b="0" lang="en-HK" sz="1950" spc="-32" strike="noStrike">
                <a:latin typeface="Arial MT"/>
              </a:rPr>
              <a:t> </a:t>
            </a:r>
            <a:r>
              <a:rPr b="0" lang="en-HK" sz="1950" spc="-1" strike="noStrike">
                <a:latin typeface="Arial MT"/>
              </a:rPr>
              <a:t>of</a:t>
            </a:r>
            <a:r>
              <a:rPr b="0" lang="en-HK" sz="1950" spc="-32" strike="noStrike">
                <a:latin typeface="Arial MT"/>
              </a:rPr>
              <a:t> </a:t>
            </a:r>
            <a:r>
              <a:rPr b="0" lang="en-HK" sz="1950" spc="-26" strike="noStrike">
                <a:latin typeface="Arial MT"/>
              </a:rPr>
              <a:t>the</a:t>
            </a:r>
            <a:r>
              <a:rPr b="0" lang="en-HK" sz="1950" spc="-114" strike="noStrike">
                <a:latin typeface="Arial MT"/>
              </a:rPr>
              <a:t> </a:t>
            </a:r>
            <a:r>
              <a:rPr b="0" lang="en-HK" sz="1950" spc="-12" strike="noStrike">
                <a:latin typeface="Arial MT"/>
              </a:rPr>
              <a:t>project.*</a:t>
            </a:r>
            <a:endParaRPr b="0" lang="en-HK" sz="1950" spc="-1" strike="noStrike">
              <a:latin typeface="Arial"/>
            </a:endParaRPr>
          </a:p>
        </p:txBody>
      </p:sp>
      <p:sp>
        <p:nvSpPr>
          <p:cNvPr id="231" name="object 10"/>
          <p:cNvSpPr/>
          <p:nvPr/>
        </p:nvSpPr>
        <p:spPr>
          <a:xfrm>
            <a:off x="12117240" y="8332920"/>
            <a:ext cx="4763880" cy="12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720" algn="ctr">
              <a:lnSpc>
                <a:spcPts val="1970"/>
              </a:lnSpc>
              <a:spcBef>
                <a:spcPts val="136"/>
              </a:spcBef>
              <a:buNone/>
            </a:pPr>
            <a:r>
              <a:rPr b="0" lang="en-HK" sz="1700" spc="-12" strike="noStrike">
                <a:latin typeface="Arial MT"/>
              </a:rPr>
              <a:t>Key</a:t>
            </a:r>
            <a:r>
              <a:rPr b="0" lang="en-HK" sz="1700" spc="-41" strike="noStrike">
                <a:latin typeface="Arial MT"/>
              </a:rPr>
              <a:t> </a:t>
            </a:r>
            <a:r>
              <a:rPr b="0" lang="en-HK" sz="1700" spc="-1" strike="noStrike">
                <a:latin typeface="Arial MT"/>
              </a:rPr>
              <a:t>Business</a:t>
            </a:r>
            <a:r>
              <a:rPr b="0" lang="en-HK" sz="1700" spc="-26" strike="noStrike">
                <a:latin typeface="Arial MT"/>
              </a:rPr>
              <a:t> </a:t>
            </a:r>
            <a:r>
              <a:rPr b="0" lang="en-HK" sz="1700" spc="-12" strike="noStrike">
                <a:latin typeface="Arial MT"/>
              </a:rPr>
              <a:t>Users:</a:t>
            </a:r>
            <a:endParaRPr b="0" lang="en-HK" sz="1700" spc="-1" strike="noStrike">
              <a:latin typeface="Arial"/>
            </a:endParaRPr>
          </a:p>
          <a:p>
            <a:pPr marL="5760" algn="ctr">
              <a:lnSpc>
                <a:spcPts val="2035"/>
              </a:lnSpc>
              <a:buNone/>
            </a:pPr>
            <a:r>
              <a:rPr b="0" lang="en-HK" sz="1800" spc="-12" strike="noStrike">
                <a:latin typeface="Arial MT"/>
              </a:rPr>
              <a:t>[Names/Departments]</a:t>
            </a:r>
            <a:endParaRPr b="0" lang="en-HK" sz="1800" spc="-1" strike="noStrike">
              <a:latin typeface="Arial"/>
            </a:endParaRPr>
          </a:p>
          <a:p>
            <a:pPr marL="5760" algn="ctr">
              <a:lnSpc>
                <a:spcPts val="1860"/>
              </a:lnSpc>
              <a:buNone/>
            </a:pPr>
            <a:r>
              <a:rPr b="0" lang="en-HK" sz="1650" spc="49" strike="noStrike">
                <a:latin typeface="Arial MT"/>
              </a:rPr>
              <a:t>’</a:t>
            </a:r>
            <a:r>
              <a:rPr b="0" lang="en-HK" sz="1650" spc="49" strike="noStrike">
                <a:latin typeface="Arial MT"/>
              </a:rPr>
              <a:t>Responsibility:</a:t>
            </a:r>
            <a:r>
              <a:rPr b="0" lang="en-HK" sz="1650" spc="-86" strike="noStrike">
                <a:latin typeface="Arial MT"/>
              </a:rPr>
              <a:t> </a:t>
            </a:r>
            <a:r>
              <a:rPr b="0" lang="en-HK" sz="1650" spc="-1" strike="noStrike">
                <a:latin typeface="Arial MT"/>
              </a:rPr>
              <a:t>Provide</a:t>
            </a:r>
            <a:r>
              <a:rPr b="0" lang="en-HK" sz="1650" spc="148" strike="noStrike">
                <a:latin typeface="Arial MT"/>
              </a:rPr>
              <a:t> </a:t>
            </a:r>
            <a:r>
              <a:rPr b="0" lang="en-HK" sz="1650" spc="-1" strike="noStrike">
                <a:latin typeface="Arial MT"/>
              </a:rPr>
              <a:t>critical</a:t>
            </a:r>
            <a:r>
              <a:rPr b="0" lang="en-HK" sz="1650" spc="134" strike="noStrike">
                <a:latin typeface="Arial MT"/>
              </a:rPr>
              <a:t> </a:t>
            </a:r>
            <a:r>
              <a:rPr b="0" lang="en-HK" sz="1650" spc="-1" strike="noStrike">
                <a:solidFill>
                  <a:srgbClr val="151515"/>
                </a:solidFill>
                <a:latin typeface="Arial MT"/>
              </a:rPr>
              <a:t>in</a:t>
            </a:r>
            <a:r>
              <a:rPr b="0" lang="en-HK" sz="1650" spc="-1" strike="noStrike">
                <a:latin typeface="Arial MT"/>
              </a:rPr>
              <a:t>put,</a:t>
            </a:r>
            <a:r>
              <a:rPr b="0" lang="en-HK" sz="1650" spc="174" strike="noStrike">
                <a:latin typeface="Arial MT"/>
              </a:rPr>
              <a:t> </a:t>
            </a:r>
            <a:r>
              <a:rPr b="0" lang="en-HK" sz="1650" spc="-1" strike="noStrike">
                <a:latin typeface="Arial MT"/>
              </a:rPr>
              <a:t>validate</a:t>
            </a:r>
            <a:r>
              <a:rPr b="0" lang="en-HK" sz="1650" spc="188" strike="noStrike">
                <a:latin typeface="Arial MT"/>
              </a:rPr>
              <a:t> </a:t>
            </a:r>
            <a:r>
              <a:rPr b="0" lang="en-HK" sz="1650" spc="-26" strike="noStrike">
                <a:latin typeface="Arial MT"/>
              </a:rPr>
              <a:t>the</a:t>
            </a:r>
            <a:endParaRPr b="0" lang="en-HK" sz="1650" spc="-1" strike="noStrike">
              <a:latin typeface="Arial"/>
            </a:endParaRPr>
          </a:p>
          <a:p>
            <a:pPr marL="5760" algn="ctr">
              <a:lnSpc>
                <a:spcPts val="2095"/>
              </a:lnSpc>
              <a:buNone/>
            </a:pPr>
            <a:r>
              <a:rPr b="0" lang="en-HK" sz="1800" spc="-41" strike="noStrike">
                <a:latin typeface="Arial MT"/>
              </a:rPr>
              <a:t>solution,</a:t>
            </a:r>
            <a:r>
              <a:rPr b="0" lang="en-HK" sz="1800" spc="-15" strike="noStrike">
                <a:latin typeface="Arial MT"/>
              </a:rPr>
              <a:t> </a:t>
            </a:r>
            <a:r>
              <a:rPr b="0" lang="en-HK" sz="1800" spc="-111" strike="noStrike">
                <a:latin typeface="Arial MT"/>
              </a:rPr>
              <a:t>and</a:t>
            </a:r>
            <a:r>
              <a:rPr b="0" lang="en-HK" sz="1800" spc="-21" strike="noStrike">
                <a:latin typeface="Arial MT"/>
              </a:rPr>
              <a:t> </a:t>
            </a:r>
            <a:r>
              <a:rPr b="0" lang="en-HK" sz="1800" spc="-52" strike="noStrike">
                <a:latin typeface="Arial MT"/>
              </a:rPr>
              <a:t>champion</a:t>
            </a:r>
            <a:r>
              <a:rPr b="0" lang="en-HK" sz="1800" spc="-32" strike="noStrike">
                <a:latin typeface="Arial MT"/>
              </a:rPr>
              <a:t> </a:t>
            </a:r>
            <a:r>
              <a:rPr b="0" lang="en-HK" sz="1800" spc="-12" strike="noStrike">
                <a:latin typeface="Arial MT"/>
              </a:rPr>
              <a:t>adoption.*</a:t>
            </a:r>
            <a:endParaRPr b="0" lang="en-HK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object 6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3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876680"/>
          </a:xfrm>
          <a:prstGeom prst="rect">
            <a:avLst/>
          </a:prstGeom>
          <a:noFill/>
          <a:ln w="0">
            <a:noFill/>
          </a:ln>
        </p:spPr>
        <p:txBody>
          <a:bodyPr lIns="0" rIns="0" tIns="248040" bIns="0" anchor="t">
            <a:noAutofit/>
          </a:bodyPr>
          <a:p>
            <a:pPr marL="177840" indent="11520">
              <a:lnSpc>
                <a:spcPts val="5700"/>
              </a:lnSpc>
              <a:spcBef>
                <a:spcPts val="1094"/>
              </a:spcBef>
              <a:buNone/>
              <a:tabLst>
                <a:tab algn="l" pos="0"/>
              </a:tabLst>
            </a:pPr>
            <a:r>
              <a:rPr b="0" lang="en-HK" sz="5550" spc="-52" strike="noStrike">
                <a:solidFill>
                  <a:srgbClr val="242424"/>
                </a:solidFill>
                <a:latin typeface="Arial MT"/>
              </a:rPr>
              <a:t>We</a:t>
            </a:r>
            <a:r>
              <a:rPr b="0" lang="en-HK" sz="5550" spc="-100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550" spc="168" strike="noStrike">
                <a:solidFill>
                  <a:srgbClr val="242424"/>
                </a:solidFill>
                <a:latin typeface="Arial MT"/>
              </a:rPr>
              <a:t>will</a:t>
            </a:r>
            <a:r>
              <a:rPr b="0" lang="en-HK" sz="5550" spc="-321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550" spc="-1" strike="noStrike">
                <a:solidFill>
                  <a:srgbClr val="262626"/>
                </a:solidFill>
                <a:latin typeface="Arial MT"/>
              </a:rPr>
              <a:t>ensure</a:t>
            </a:r>
            <a:r>
              <a:rPr b="0" lang="en-HK" sz="5550" spc="-66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550" spc="89" strike="noStrike">
                <a:solidFill>
                  <a:srgbClr val="262626"/>
                </a:solidFill>
                <a:latin typeface="Arial MT"/>
              </a:rPr>
              <a:t>predictable</a:t>
            </a:r>
            <a:r>
              <a:rPr b="0" lang="en-HK" sz="5550" spc="267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550" spc="94" strike="noStrike">
                <a:solidFill>
                  <a:srgbClr val="282828"/>
                </a:solidFill>
                <a:latin typeface="Arial MT"/>
              </a:rPr>
              <a:t>delivery</a:t>
            </a:r>
            <a:r>
              <a:rPr b="0" lang="en-HK" sz="5550" spc="128" strike="noStrike">
                <a:solidFill>
                  <a:srgbClr val="282828"/>
                </a:solidFill>
                <a:latin typeface="Arial MT"/>
              </a:rPr>
              <a:t> through</a:t>
            </a:r>
            <a:r>
              <a:rPr b="0" lang="en-HK" sz="5550" spc="-131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550" spc="-52" strike="noStrike">
                <a:solidFill>
                  <a:srgbClr val="313131"/>
                </a:solidFill>
                <a:latin typeface="Arial MT"/>
              </a:rPr>
              <a:t>a </a:t>
            </a:r>
            <a:r>
              <a:rPr b="0" lang="en-HK" sz="5550" spc="148" strike="noStrike">
                <a:solidFill>
                  <a:srgbClr val="262626"/>
                </a:solidFill>
                <a:latin typeface="Arial MT"/>
              </a:rPr>
              <a:t>robust</a:t>
            </a:r>
            <a:r>
              <a:rPr b="0" lang="en-HK" sz="5550" spc="109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550" spc="49" strike="noStrike">
                <a:solidFill>
                  <a:srgbClr val="262626"/>
                </a:solidFill>
                <a:latin typeface="Arial MT"/>
              </a:rPr>
              <a:t>governance</a:t>
            </a:r>
            <a:r>
              <a:rPr b="0" lang="en-HK" sz="5550" spc="194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550" spc="89" strike="noStrike">
                <a:solidFill>
                  <a:srgbClr val="262626"/>
                </a:solidFill>
                <a:latin typeface="Arial MT"/>
              </a:rPr>
              <a:t>framework.</a:t>
            </a:r>
            <a:endParaRPr b="0" lang="en-HK" sz="5550" spc="-1" strike="noStrike">
              <a:latin typeface="Calibri"/>
            </a:endParaRPr>
          </a:p>
        </p:txBody>
      </p:sp>
      <p:sp>
        <p:nvSpPr>
          <p:cNvPr id="234" name="object 3"/>
          <p:cNvSpPr/>
          <p:nvPr/>
        </p:nvSpPr>
        <p:spPr>
          <a:xfrm>
            <a:off x="869400" y="4300200"/>
            <a:ext cx="4726080" cy="528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84400" bIns="0" anchor="t">
            <a:spAutoFit/>
          </a:bodyPr>
          <a:p>
            <a:pPr marL="12600">
              <a:lnSpc>
                <a:spcPct val="100000"/>
              </a:lnSpc>
              <a:spcBef>
                <a:spcPts val="2239"/>
              </a:spcBef>
              <a:buNone/>
            </a:pPr>
            <a:r>
              <a:rPr b="0" lang="en-HK" sz="3100" spc="-1" strike="noStrike">
                <a:solidFill>
                  <a:srgbClr val="161616"/>
                </a:solidFill>
                <a:latin typeface="Arial MT"/>
              </a:rPr>
              <a:t>Communication</a:t>
            </a:r>
            <a:r>
              <a:rPr b="0" lang="en-HK" sz="3100" spc="69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3100" spc="-12" strike="noStrike">
                <a:solidFill>
                  <a:srgbClr val="181818"/>
                </a:solidFill>
                <a:latin typeface="Arial MT"/>
              </a:rPr>
              <a:t>Cadence</a:t>
            </a:r>
            <a:endParaRPr b="0" lang="en-HK" sz="3100" spc="-1" strike="noStrike">
              <a:latin typeface="Arial"/>
            </a:endParaRPr>
          </a:p>
          <a:p>
            <a:pPr marL="399960" indent="-246240">
              <a:lnSpc>
                <a:spcPts val="2900"/>
              </a:lnSpc>
              <a:spcBef>
                <a:spcPts val="2109"/>
              </a:spcBef>
              <a:buClr>
                <a:srgbClr val="000000"/>
              </a:buClr>
              <a:buFont typeface="Symbol" charset="2"/>
              <a:buChar char=""/>
              <a:tabLst>
                <a:tab algn="l" pos="399960"/>
                <a:tab algn="l" pos="408960"/>
              </a:tabLst>
            </a:pPr>
            <a:r>
              <a:rPr b="0" lang="en-HK" sz="2600" spc="-1" strike="noStrike">
                <a:latin typeface="Arial MT"/>
              </a:rPr>
              <a:t>	</a:t>
            </a:r>
            <a:r>
              <a:rPr b="0" lang="en-HK" sz="2600" spc="-66" strike="noStrike">
                <a:latin typeface="Arial MT"/>
              </a:rPr>
              <a:t>Weekly</a:t>
            </a:r>
            <a:r>
              <a:rPr b="0" lang="en-HK" sz="2600" spc="-35" strike="noStrike">
                <a:latin typeface="Arial MT"/>
              </a:rPr>
              <a:t> </a:t>
            </a:r>
            <a:r>
              <a:rPr b="0" lang="en-HK" sz="2600" spc="-32" strike="noStrike">
                <a:latin typeface="Arial MT"/>
              </a:rPr>
              <a:t>Status</a:t>
            </a:r>
            <a:r>
              <a:rPr b="0" lang="en-HK" sz="2600" spc="-160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Meetings</a:t>
            </a:r>
            <a:r>
              <a:rPr b="0" lang="en-HK" sz="2600" spc="-171" strike="noStrike">
                <a:latin typeface="Arial MT"/>
              </a:rPr>
              <a:t> </a:t>
            </a:r>
            <a:r>
              <a:rPr b="0" lang="en-HK" sz="2600" spc="-52" strike="noStrike">
                <a:latin typeface="Arial MT"/>
              </a:rPr>
              <a:t>&amp; </a:t>
            </a:r>
            <a:r>
              <a:rPr b="0" lang="en-HK" sz="2600" spc="-55" strike="noStrike">
                <a:latin typeface="Arial MT"/>
              </a:rPr>
              <a:t>Progress</a:t>
            </a:r>
            <a:r>
              <a:rPr b="0" lang="en-HK" sz="2600" spc="-160" strike="noStrike">
                <a:latin typeface="Arial MT"/>
              </a:rPr>
              <a:t> </a:t>
            </a:r>
            <a:r>
              <a:rPr b="0" lang="en-HK" sz="2600" spc="-1" strike="noStrike">
                <a:latin typeface="Arial MT"/>
              </a:rPr>
              <a:t>Reports</a:t>
            </a:r>
            <a:r>
              <a:rPr b="0" lang="en-HK" sz="2600" spc="-185" strike="noStrike">
                <a:latin typeface="Arial MT"/>
              </a:rPr>
              <a:t> </a:t>
            </a:r>
            <a:r>
              <a:rPr b="0" lang="en-HK" sz="2600" spc="-26" strike="noStrike">
                <a:latin typeface="Arial MT"/>
              </a:rPr>
              <a:t>(for</a:t>
            </a:r>
            <a:r>
              <a:rPr b="0" lang="en-HK" sz="2600" spc="-32" strike="noStrike">
                <a:latin typeface="Arial MT"/>
              </a:rPr>
              <a:t> </a:t>
            </a:r>
            <a:r>
              <a:rPr b="0" lang="en-HK" sz="2600" spc="-41" strike="noStrike">
                <a:latin typeface="Arial MT"/>
              </a:rPr>
              <a:t>the</a:t>
            </a:r>
            <a:r>
              <a:rPr b="0" lang="en-HK" sz="2600" spc="-140" strike="noStrike">
                <a:latin typeface="Arial MT"/>
              </a:rPr>
              <a:t> </a:t>
            </a:r>
            <a:r>
              <a:rPr b="0" lang="en-HK" sz="2600" spc="-131" strike="noStrike">
                <a:latin typeface="Arial MT"/>
              </a:rPr>
              <a:t>Core </a:t>
            </a:r>
            <a:r>
              <a:rPr b="0" lang="en-HK" sz="2600" spc="-12" strike="noStrike">
                <a:latin typeface="Arial MT"/>
              </a:rPr>
              <a:t>Team).</a:t>
            </a:r>
            <a:endParaRPr b="0" lang="en-HK" sz="2600" spc="-1" strike="noStrike">
              <a:latin typeface="Arial"/>
            </a:endParaRPr>
          </a:p>
          <a:p>
            <a:pPr marL="396720" indent="-245160">
              <a:lnSpc>
                <a:spcPts val="2900"/>
              </a:lnSpc>
              <a:spcBef>
                <a:spcPts val="1899"/>
              </a:spcBef>
              <a:buClr>
                <a:srgbClr val="000000"/>
              </a:buClr>
              <a:buFont typeface="Symbol" charset="2"/>
              <a:buChar char=""/>
              <a:tabLst>
                <a:tab algn="l" pos="396720"/>
              </a:tabLst>
            </a:pPr>
            <a:r>
              <a:rPr b="0" lang="en-HK" sz="2900" spc="-160" strike="noStrike">
                <a:latin typeface="Arial MT"/>
              </a:rPr>
              <a:t>Monthly</a:t>
            </a:r>
            <a:r>
              <a:rPr b="0" lang="en-HK" sz="2900" spc="12" strike="noStrike">
                <a:latin typeface="Arial MT"/>
              </a:rPr>
              <a:t> </a:t>
            </a:r>
            <a:r>
              <a:rPr b="0" lang="en-HK" sz="2900" spc="-202" strike="noStrike">
                <a:latin typeface="Arial MT"/>
              </a:rPr>
              <a:t>Steering</a:t>
            </a:r>
            <a:r>
              <a:rPr b="0" lang="en-HK" sz="2900" spc="-32" strike="noStrike">
                <a:latin typeface="Arial MT"/>
              </a:rPr>
              <a:t> </a:t>
            </a:r>
            <a:r>
              <a:rPr b="0" lang="en-HK" sz="2900" spc="-185" strike="noStrike">
                <a:latin typeface="Arial MT"/>
              </a:rPr>
              <a:t>Committee </a:t>
            </a:r>
            <a:r>
              <a:rPr b="0" lang="en-HK" sz="2900" spc="-222" strike="noStrike">
                <a:latin typeface="Arial MT"/>
              </a:rPr>
              <a:t>Updates</a:t>
            </a:r>
            <a:r>
              <a:rPr b="0" lang="en-HK" sz="2900" spc="69" strike="noStrike">
                <a:latin typeface="Arial MT"/>
              </a:rPr>
              <a:t> </a:t>
            </a:r>
            <a:r>
              <a:rPr b="0" lang="en-HK" sz="2900" spc="-171" strike="noStrike">
                <a:latin typeface="Arial MT"/>
              </a:rPr>
              <a:t>(for</a:t>
            </a:r>
            <a:r>
              <a:rPr b="0" lang="en-HK" sz="2900" spc="-46" strike="noStrike">
                <a:latin typeface="Arial MT"/>
              </a:rPr>
              <a:t> </a:t>
            </a:r>
            <a:r>
              <a:rPr b="0" lang="en-HK" sz="2900" spc="-321" strike="noStrike">
                <a:latin typeface="Arial MT"/>
              </a:rPr>
              <a:t>key</a:t>
            </a:r>
            <a:r>
              <a:rPr b="0" lang="en-HK" sz="2900" spc="-1" strike="noStrike">
                <a:latin typeface="Arial MT"/>
              </a:rPr>
              <a:t> </a:t>
            </a:r>
            <a:r>
              <a:rPr b="0" lang="en-HK" sz="2900" spc="-120" strike="noStrike">
                <a:latin typeface="Arial MT"/>
              </a:rPr>
              <a:t>decisions).</a:t>
            </a:r>
            <a:endParaRPr b="0" lang="en-HK" sz="2900" spc="-1" strike="noStrike">
              <a:latin typeface="Arial"/>
            </a:endParaRPr>
          </a:p>
          <a:p>
            <a:pPr marL="410040" indent="-255960">
              <a:lnSpc>
                <a:spcPts val="2900"/>
              </a:lnSpc>
              <a:spcBef>
                <a:spcPts val="1851"/>
              </a:spcBef>
              <a:buClr>
                <a:srgbClr val="000000"/>
              </a:buClr>
              <a:buFont typeface="Symbol" charset="2"/>
              <a:buChar char=""/>
              <a:tabLst>
                <a:tab algn="l" pos="410040"/>
                <a:tab algn="l" pos="413280"/>
              </a:tabLst>
            </a:pPr>
            <a:r>
              <a:rPr b="0" lang="en-HK" sz="2550" spc="-1" strike="noStrike">
                <a:latin typeface="Arial MT"/>
              </a:rPr>
              <a:t>	</a:t>
            </a:r>
            <a:r>
              <a:rPr b="0" lang="en-HK" sz="2550" spc="-256" strike="noStrike">
                <a:latin typeface="Arial MT"/>
              </a:rPr>
              <a:t>A</a:t>
            </a:r>
            <a:r>
              <a:rPr b="0" lang="en-HK" sz="2550" spc="-60" strike="noStrike">
                <a:latin typeface="Arial MT"/>
              </a:rPr>
              <a:t> </a:t>
            </a:r>
            <a:r>
              <a:rPr b="0" lang="en-HK" sz="2550" spc="-12" strike="noStrike">
                <a:latin typeface="Arial MT"/>
              </a:rPr>
              <a:t>defined</a:t>
            </a:r>
            <a:r>
              <a:rPr b="0" lang="en-HK" sz="2550" spc="-126" strike="noStrike">
                <a:latin typeface="Arial MT"/>
              </a:rPr>
              <a:t> </a:t>
            </a:r>
            <a:r>
              <a:rPr b="0" lang="en-HK" sz="2550" spc="-32" strike="noStrike">
                <a:latin typeface="Arial MT"/>
              </a:rPr>
              <a:t>Escalation</a:t>
            </a:r>
            <a:r>
              <a:rPr b="0" lang="en-HK" sz="2550" spc="-100" strike="noStrike">
                <a:latin typeface="Arial MT"/>
              </a:rPr>
              <a:t> </a:t>
            </a:r>
            <a:r>
              <a:rPr b="0" lang="en-HK" sz="2550" spc="-12" strike="noStrike">
                <a:latin typeface="Arial MT"/>
              </a:rPr>
              <a:t>Process </a:t>
            </a:r>
            <a:r>
              <a:rPr b="0" lang="en-HK" sz="2550" spc="-1" strike="noStrike">
                <a:latin typeface="Arial MT"/>
              </a:rPr>
              <a:t>for</a:t>
            </a:r>
            <a:r>
              <a:rPr b="0" lang="en-HK" sz="2550" spc="-41" strike="noStrike">
                <a:latin typeface="Arial MT"/>
              </a:rPr>
              <a:t> </a:t>
            </a:r>
            <a:r>
              <a:rPr b="0" lang="en-HK" sz="2550" spc="-35" strike="noStrike">
                <a:latin typeface="Arial MT"/>
              </a:rPr>
              <a:t>resolving</a:t>
            </a:r>
            <a:r>
              <a:rPr b="0" lang="en-HK" sz="2550" spc="-120" strike="noStrike">
                <a:latin typeface="Arial MT"/>
              </a:rPr>
              <a:t> </a:t>
            </a:r>
            <a:r>
              <a:rPr b="0" lang="en-HK" sz="2550" spc="-72" strike="noStrike">
                <a:latin typeface="Arial MT"/>
              </a:rPr>
              <a:t>issues </a:t>
            </a:r>
            <a:r>
              <a:rPr b="0" lang="en-HK" sz="2550" spc="-12" strike="noStrike">
                <a:latin typeface="Arial MT"/>
              </a:rPr>
              <a:t>promptly.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235" name="object 4"/>
          <p:cNvSpPr/>
          <p:nvPr/>
        </p:nvSpPr>
        <p:spPr>
          <a:xfrm>
            <a:off x="6356880" y="4300200"/>
            <a:ext cx="4637520" cy="605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84400" bIns="0" anchor="t">
            <a:spAutoFit/>
          </a:bodyPr>
          <a:p>
            <a:pPr marL="12600">
              <a:lnSpc>
                <a:spcPct val="100000"/>
              </a:lnSpc>
              <a:spcBef>
                <a:spcPts val="2239"/>
              </a:spcBef>
              <a:buNone/>
            </a:pPr>
            <a:r>
              <a:rPr b="0" lang="en-HK" sz="3100" spc="-46" strike="noStrike">
                <a:solidFill>
                  <a:srgbClr val="151515"/>
                </a:solidFill>
                <a:latin typeface="Arial MT"/>
              </a:rPr>
              <a:t>Risk</a:t>
            </a:r>
            <a:r>
              <a:rPr b="0" lang="en-HK" sz="3100" spc="-145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3100" spc="-131" strike="noStrike">
                <a:solidFill>
                  <a:srgbClr val="1f1f1f"/>
                </a:solidFill>
                <a:latin typeface="Arial MT"/>
              </a:rPr>
              <a:t>&amp;</a:t>
            </a:r>
            <a:r>
              <a:rPr b="0" lang="en-HK" sz="3100" spc="-282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3100" spc="-1" strike="noStrike">
                <a:solidFill>
                  <a:srgbClr val="111111"/>
                </a:solidFill>
                <a:latin typeface="Arial MT"/>
              </a:rPr>
              <a:t>Issue</a:t>
            </a:r>
            <a:r>
              <a:rPr b="0" lang="en-HK" sz="3100" spc="-185" strike="noStrike">
                <a:solidFill>
                  <a:srgbClr val="111111"/>
                </a:solidFill>
                <a:latin typeface="Arial MT"/>
              </a:rPr>
              <a:t> </a:t>
            </a:r>
            <a:r>
              <a:rPr b="0" lang="en-HK" sz="3100" spc="-12" strike="noStrike">
                <a:solidFill>
                  <a:srgbClr val="131313"/>
                </a:solidFill>
                <a:latin typeface="Arial MT"/>
              </a:rPr>
              <a:t>Management</a:t>
            </a:r>
            <a:endParaRPr b="0" lang="en-HK" sz="3100" spc="-1" strike="noStrike">
              <a:latin typeface="Arial"/>
            </a:endParaRPr>
          </a:p>
          <a:p>
            <a:pPr marL="402480" indent="-237600">
              <a:lnSpc>
                <a:spcPts val="2900"/>
              </a:lnSpc>
              <a:spcBef>
                <a:spcPts val="2109"/>
              </a:spcBef>
              <a:buClr>
                <a:srgbClr val="000000"/>
              </a:buClr>
              <a:buFont typeface="Symbol" charset="2"/>
              <a:buChar char=""/>
              <a:tabLst>
                <a:tab algn="l" pos="402480"/>
                <a:tab algn="l" pos="410760"/>
              </a:tabLst>
            </a:pPr>
            <a:r>
              <a:rPr b="0" lang="en-HK" sz="2600" spc="-1" strike="noStrike">
                <a:latin typeface="Arial MT"/>
              </a:rPr>
              <a:t>	</a:t>
            </a:r>
            <a:r>
              <a:rPr b="0" lang="en-HK" sz="2600" spc="-35" strike="noStrike">
                <a:latin typeface="Arial MT"/>
              </a:rPr>
              <a:t>Proactive</a:t>
            </a:r>
            <a:r>
              <a:rPr b="0" lang="en-HK" sz="2600" spc="267" strike="noStrike">
                <a:latin typeface="Arial MT"/>
              </a:rPr>
              <a:t> </a:t>
            </a:r>
            <a:r>
              <a:rPr b="0" lang="en-HK" sz="2600" spc="-1" strike="noStrike">
                <a:latin typeface="Arial MT"/>
              </a:rPr>
              <a:t>identification</a:t>
            </a:r>
            <a:r>
              <a:rPr b="0" lang="en-HK" sz="2600" spc="-100" strike="noStrike">
                <a:latin typeface="Arial MT"/>
              </a:rPr>
              <a:t> </a:t>
            </a:r>
            <a:r>
              <a:rPr b="0" lang="en-HK" sz="2600" spc="-26" strike="noStrike">
                <a:latin typeface="Arial MT"/>
              </a:rPr>
              <a:t>of </a:t>
            </a:r>
            <a:r>
              <a:rPr b="0" lang="en-HK" sz="2600" spc="-1" strike="noStrike">
                <a:latin typeface="Arial MT"/>
              </a:rPr>
              <a:t>risks</a:t>
            </a:r>
            <a:r>
              <a:rPr b="0" lang="en-HK" sz="2600" spc="-126" strike="noStrike">
                <a:latin typeface="Arial MT"/>
              </a:rPr>
              <a:t> </a:t>
            </a:r>
            <a:r>
              <a:rPr b="0" lang="en-HK" sz="2600" spc="-97" strike="noStrike">
                <a:latin typeface="Arial MT"/>
              </a:rPr>
              <a:t>(e.g.,</a:t>
            </a:r>
            <a:r>
              <a:rPr b="0" lang="en-HK" sz="2600" spc="-55" strike="noStrike">
                <a:latin typeface="Arial MT"/>
              </a:rPr>
              <a:t> </a:t>
            </a:r>
            <a:r>
              <a:rPr b="0" lang="en-HK" sz="2600" spc="-97" strike="noStrike">
                <a:latin typeface="Arial MT"/>
              </a:rPr>
              <a:t>Schedule</a:t>
            </a:r>
            <a:r>
              <a:rPr b="0" lang="en-HK" sz="2600" spc="154" strike="noStrike">
                <a:latin typeface="Arial MT"/>
              </a:rPr>
              <a:t> </a:t>
            </a:r>
            <a:r>
              <a:rPr b="0" lang="en-HK" sz="2600" spc="-120" strike="noStrike">
                <a:latin typeface="Arial MT"/>
              </a:rPr>
              <a:t>Delays, Scope</a:t>
            </a:r>
            <a:r>
              <a:rPr b="0" lang="en-HK" sz="2600" spc="-46" strike="noStrike">
                <a:latin typeface="Arial MT"/>
              </a:rPr>
              <a:t> </a:t>
            </a:r>
            <a:r>
              <a:rPr b="0" lang="en-HK" sz="2600" spc="-114" strike="noStrike">
                <a:latin typeface="Arial MT"/>
              </a:rPr>
              <a:t>Creep,</a:t>
            </a:r>
            <a:r>
              <a:rPr b="0" lang="en-HK" sz="2600" spc="-66" strike="noStrike">
                <a:latin typeface="Arial MT"/>
              </a:rPr>
              <a:t> </a:t>
            </a:r>
            <a:r>
              <a:rPr b="0" lang="en-HK" sz="2600" spc="-41" strike="noStrike">
                <a:latin typeface="Arial MT"/>
              </a:rPr>
              <a:t>Resource </a:t>
            </a:r>
            <a:r>
              <a:rPr b="0" lang="en-HK" sz="2900" spc="-131" strike="noStrike">
                <a:latin typeface="Arial MT"/>
              </a:rPr>
              <a:t>Constraints).</a:t>
            </a:r>
            <a:endParaRPr b="0" lang="en-HK" sz="2900" spc="-1" strike="noStrike">
              <a:latin typeface="Arial"/>
            </a:endParaRPr>
          </a:p>
          <a:p>
            <a:pPr marL="407520" indent="-241920">
              <a:lnSpc>
                <a:spcPct val="95000"/>
              </a:lnSpc>
              <a:spcBef>
                <a:spcPts val="1205"/>
              </a:spcBef>
              <a:buClr>
                <a:srgbClr val="000000"/>
              </a:buClr>
              <a:buFont typeface="Symbol" charset="2"/>
              <a:buChar char=""/>
              <a:tabLst>
                <a:tab algn="l" pos="415800"/>
              </a:tabLst>
            </a:pPr>
            <a:r>
              <a:rPr b="0" lang="en-HK" sz="2600" spc="-60" strike="noStrike">
                <a:latin typeface="Arial MT"/>
              </a:rPr>
              <a:t>Clear</a:t>
            </a:r>
            <a:r>
              <a:rPr b="0" lang="en-HK" sz="2600" spc="-35" strike="noStrike">
                <a:latin typeface="Arial MT"/>
              </a:rPr>
              <a:t> </a:t>
            </a:r>
            <a:r>
              <a:rPr b="0" lang="en-HK" sz="2600" spc="-1" strike="noStrike">
                <a:latin typeface="Arial MT"/>
              </a:rPr>
              <a:t>mitigation</a:t>
            </a:r>
            <a:r>
              <a:rPr b="0" lang="en-HK" sz="2600" spc="-26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strategies </a:t>
            </a:r>
            <a:r>
              <a:rPr b="0" lang="en-HK" sz="2600" spc="-12" strike="noStrike">
                <a:latin typeface="Arial MT"/>
              </a:rPr>
              <a:t>	</a:t>
            </a:r>
            <a:r>
              <a:rPr b="0" lang="en-HK" sz="2550" spc="-26" strike="noStrike">
                <a:latin typeface="Arial MT"/>
              </a:rPr>
              <a:t>including</a:t>
            </a:r>
            <a:r>
              <a:rPr b="0" lang="en-HK" sz="2550" spc="-52" strike="noStrike">
                <a:latin typeface="Arial MT"/>
              </a:rPr>
              <a:t> </a:t>
            </a:r>
            <a:r>
              <a:rPr b="0" lang="en-HK" sz="2550" spc="-35" strike="noStrike">
                <a:latin typeface="Arial MT"/>
              </a:rPr>
              <a:t>rigorous</a:t>
            </a:r>
            <a:r>
              <a:rPr b="0" lang="en-HK" sz="2550" spc="-131" strike="noStrike">
                <a:latin typeface="Arial MT"/>
              </a:rPr>
              <a:t> </a:t>
            </a:r>
            <a:r>
              <a:rPr b="0" lang="en-HK" sz="2550" spc="-12" strike="noStrike">
                <a:latin typeface="Arial MT"/>
              </a:rPr>
              <a:t>scope </a:t>
            </a:r>
            <a:r>
              <a:rPr b="0" lang="en-HK" sz="2550" spc="-12" strike="noStrike">
                <a:latin typeface="Arial MT"/>
              </a:rPr>
              <a:t>	</a:t>
            </a:r>
            <a:r>
              <a:rPr b="0" lang="en-HK" sz="2500" spc="-55" strike="noStrike">
                <a:latin typeface="Arial MT"/>
              </a:rPr>
              <a:t>management,</a:t>
            </a:r>
            <a:r>
              <a:rPr b="0" lang="en-HK" sz="2500" spc="-80" strike="noStrike">
                <a:latin typeface="Arial MT"/>
              </a:rPr>
              <a:t> </a:t>
            </a:r>
            <a:r>
              <a:rPr b="0" lang="en-HK" sz="2500" spc="-12" strike="noStrike">
                <a:latin typeface="Arial MT"/>
              </a:rPr>
              <a:t>regular</a:t>
            </a:r>
            <a:r>
              <a:rPr b="0" lang="en-HK" sz="2500" spc="-97" strike="noStrike">
                <a:latin typeface="Arial MT"/>
              </a:rPr>
              <a:t> </a:t>
            </a:r>
            <a:r>
              <a:rPr b="0" lang="en-HK" sz="2500" spc="-35" strike="noStrike">
                <a:latin typeface="Arial MT"/>
              </a:rPr>
              <a:t>progress </a:t>
            </a:r>
            <a:r>
              <a:rPr b="0" lang="en-HK" sz="2500" spc="-35" strike="noStrike">
                <a:latin typeface="Arial MT"/>
              </a:rPr>
              <a:t>	</a:t>
            </a:r>
            <a:r>
              <a:rPr b="0" lang="en-HK" sz="2500" spc="-12" strike="noStrike">
                <a:latin typeface="Arial MT"/>
              </a:rPr>
              <a:t>tracking,</a:t>
            </a:r>
            <a:r>
              <a:rPr b="0" lang="en-HK" sz="2500" spc="-111" strike="noStrike">
                <a:latin typeface="Arial MT"/>
              </a:rPr>
              <a:t> </a:t>
            </a:r>
            <a:r>
              <a:rPr b="0" lang="en-HK" sz="2500" spc="-12" strike="noStrike">
                <a:latin typeface="Arial MT"/>
              </a:rPr>
              <a:t>and</a:t>
            </a:r>
            <a:r>
              <a:rPr b="0" lang="en-HK" sz="2500" spc="-165" strike="noStrike">
                <a:latin typeface="Arial MT"/>
              </a:rPr>
              <a:t> </a:t>
            </a:r>
            <a:r>
              <a:rPr b="0" lang="en-HK" sz="2500" spc="-12" strike="noStrike">
                <a:latin typeface="Arial MT"/>
              </a:rPr>
              <a:t>continuous </a:t>
            </a:r>
            <a:r>
              <a:rPr b="0" lang="en-HK" sz="2500" spc="-12" strike="noStrike">
                <a:latin typeface="Arial MT"/>
              </a:rPr>
              <a:t>	</a:t>
            </a:r>
            <a:r>
              <a:rPr b="0" lang="en-HK" sz="2500" spc="-26" strike="noStrike">
                <a:latin typeface="Arial MT"/>
              </a:rPr>
              <a:t>stakeholder</a:t>
            </a:r>
            <a:r>
              <a:rPr b="0" lang="en-HK" sz="2500" spc="32" strike="noStrike">
                <a:latin typeface="Arial MT"/>
              </a:rPr>
              <a:t> </a:t>
            </a:r>
            <a:r>
              <a:rPr b="0" lang="en-HK" sz="2500" spc="-12" strike="noStrike">
                <a:latin typeface="Arial MT"/>
              </a:rPr>
              <a:t>engagement.</a:t>
            </a:r>
            <a:endParaRPr b="0" lang="en-HK" sz="2500" spc="-1" strike="noStrike">
              <a:latin typeface="Arial"/>
            </a:endParaRPr>
          </a:p>
        </p:txBody>
      </p:sp>
      <p:sp>
        <p:nvSpPr>
          <p:cNvPr id="236" name="object 5"/>
          <p:cNvSpPr/>
          <p:nvPr/>
        </p:nvSpPr>
        <p:spPr>
          <a:xfrm>
            <a:off x="11880000" y="4300200"/>
            <a:ext cx="4513680" cy="384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84400" bIns="0" anchor="t">
            <a:spAutoFit/>
          </a:bodyPr>
          <a:p>
            <a:pPr marL="12600">
              <a:lnSpc>
                <a:spcPct val="100000"/>
              </a:lnSpc>
              <a:spcBef>
                <a:spcPts val="2239"/>
              </a:spcBef>
              <a:buNone/>
            </a:pPr>
            <a:r>
              <a:rPr b="0" lang="en-HK" sz="3100" spc="-41" strike="noStrike">
                <a:solidFill>
                  <a:srgbClr val="131313"/>
                </a:solidFill>
                <a:latin typeface="Arial MT"/>
              </a:rPr>
              <a:t>Change</a:t>
            </a:r>
            <a:r>
              <a:rPr b="0" lang="en-HK" sz="3100" spc="-171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3100" spc="-12" strike="noStrike">
                <a:solidFill>
                  <a:srgbClr val="151515"/>
                </a:solidFill>
                <a:latin typeface="Arial MT"/>
              </a:rPr>
              <a:t>Management</a:t>
            </a:r>
            <a:endParaRPr b="0" lang="en-HK" sz="3100" spc="-1" strike="noStrike">
              <a:latin typeface="Arial"/>
            </a:endParaRPr>
          </a:p>
          <a:p>
            <a:pPr marL="391320" indent="-250200">
              <a:lnSpc>
                <a:spcPts val="2900"/>
              </a:lnSpc>
              <a:spcBef>
                <a:spcPts val="2109"/>
              </a:spcBef>
              <a:buClr>
                <a:srgbClr val="000000"/>
              </a:buClr>
              <a:buFont typeface="Symbol" charset="2"/>
              <a:buChar char=""/>
              <a:tabLst>
                <a:tab algn="l" pos="391320"/>
                <a:tab algn="l" pos="413280"/>
              </a:tabLst>
            </a:pPr>
            <a:r>
              <a:rPr b="0" lang="en-HK" sz="2600" spc="-1" strike="noStrike">
                <a:latin typeface="Arial MT"/>
              </a:rPr>
              <a:t>	</a:t>
            </a:r>
            <a:r>
              <a:rPr b="0" lang="en-HK" sz="2600" spc="-386" strike="noStrike">
                <a:latin typeface="Arial MT"/>
              </a:rPr>
              <a:t>A</a:t>
            </a:r>
            <a:r>
              <a:rPr b="0" lang="en-HK" sz="2600" spc="-12" strike="noStrike">
                <a:latin typeface="Arial MT"/>
              </a:rPr>
              <a:t> formal</a:t>
            </a:r>
            <a:r>
              <a:rPr b="0" lang="en-HK" sz="2600" spc="-177" strike="noStrike">
                <a:latin typeface="Arial MT"/>
              </a:rPr>
              <a:t> </a:t>
            </a:r>
            <a:r>
              <a:rPr b="0" lang="en-HK" sz="2600" spc="-100" strike="noStrike">
                <a:latin typeface="Arial MT"/>
              </a:rPr>
              <a:t>Change</a:t>
            </a:r>
            <a:r>
              <a:rPr b="0" lang="en-HK" sz="2600" spc="-46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Request </a:t>
            </a:r>
            <a:r>
              <a:rPr b="0" lang="en-HK" sz="2600" spc="-1" strike="noStrike">
                <a:latin typeface="Arial MT"/>
              </a:rPr>
              <a:t>process</a:t>
            </a:r>
            <a:r>
              <a:rPr b="0" lang="en-HK" sz="2600" spc="-60" strike="noStrike">
                <a:latin typeface="Arial MT"/>
              </a:rPr>
              <a:t> </a:t>
            </a:r>
            <a:r>
              <a:rPr b="0" lang="en-HK" sz="2600" spc="-1" strike="noStrike">
                <a:latin typeface="Arial MT"/>
              </a:rPr>
              <a:t>to</a:t>
            </a:r>
            <a:r>
              <a:rPr b="0" lang="en-HK" sz="2600" spc="-131" strike="noStrike">
                <a:latin typeface="Arial MT"/>
              </a:rPr>
              <a:t> </a:t>
            </a:r>
            <a:r>
              <a:rPr b="0" lang="en-HK" sz="2600" spc="-126" strike="noStrike">
                <a:latin typeface="Arial MT"/>
              </a:rPr>
              <a:t>assess</a:t>
            </a:r>
            <a:r>
              <a:rPr b="0" lang="en-HK" sz="2600" spc="-55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the</a:t>
            </a:r>
            <a:r>
              <a:rPr b="0" lang="en-HK" sz="2600" spc="-171" strike="noStrike">
                <a:latin typeface="Arial MT"/>
              </a:rPr>
              <a:t> </a:t>
            </a:r>
            <a:r>
              <a:rPr b="0" lang="en-HK" sz="2600" spc="-75" strike="noStrike">
                <a:latin typeface="Arial MT"/>
              </a:rPr>
              <a:t>impact </a:t>
            </a:r>
            <a:r>
              <a:rPr b="0" lang="en-HK" sz="2600" spc="-1" strike="noStrike">
                <a:latin typeface="Arial MT"/>
              </a:rPr>
              <a:t>of</a:t>
            </a:r>
            <a:r>
              <a:rPr b="0" lang="en-HK" sz="2600" spc="-185" strike="noStrike">
                <a:latin typeface="Arial MT"/>
              </a:rPr>
              <a:t> </a:t>
            </a:r>
            <a:r>
              <a:rPr b="0" lang="en-HK" sz="2600" spc="-120" strike="noStrike">
                <a:latin typeface="Arial MT"/>
              </a:rPr>
              <a:t>any</a:t>
            </a:r>
            <a:r>
              <a:rPr b="0" lang="en-HK" sz="2600" spc="-60" strike="noStrike">
                <a:latin typeface="Arial MT"/>
              </a:rPr>
              <a:t> </a:t>
            </a:r>
            <a:r>
              <a:rPr b="0" lang="en-HK" sz="2600" spc="-66" strike="noStrike">
                <a:latin typeface="Arial MT"/>
              </a:rPr>
              <a:t>proposed</a:t>
            </a:r>
            <a:r>
              <a:rPr b="0" lang="en-HK" sz="2600" spc="29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changes.</a:t>
            </a:r>
            <a:endParaRPr b="0" lang="en-HK" sz="2600" spc="-1" strike="noStrike">
              <a:latin typeface="Arial"/>
            </a:endParaRPr>
          </a:p>
          <a:p>
            <a:pPr marL="391320" indent="-250200">
              <a:lnSpc>
                <a:spcPts val="2900"/>
              </a:lnSpc>
              <a:spcBef>
                <a:spcPts val="1899"/>
              </a:spcBef>
              <a:buClr>
                <a:srgbClr val="000000"/>
              </a:buClr>
              <a:buFont typeface="Symbol" charset="2"/>
              <a:buChar char=""/>
              <a:tabLst>
                <a:tab algn="l" pos="391320"/>
                <a:tab algn="l" pos="413280"/>
              </a:tabLst>
            </a:pPr>
            <a:r>
              <a:rPr b="0" lang="en-HK" sz="2600" spc="-1" strike="noStrike">
                <a:latin typeface="Arial MT"/>
              </a:rPr>
              <a:t>	</a:t>
            </a:r>
            <a:r>
              <a:rPr b="0" lang="en-HK" sz="2600" spc="-386" strike="noStrike">
                <a:latin typeface="Arial MT"/>
              </a:rPr>
              <a:t>A</a:t>
            </a:r>
            <a:r>
              <a:rPr b="0" lang="en-HK" sz="2600" spc="24" strike="noStrike">
                <a:latin typeface="Arial MT"/>
              </a:rPr>
              <a:t> </a:t>
            </a:r>
            <a:r>
              <a:rPr b="0" lang="en-HK" sz="2600" spc="-32" strike="noStrike">
                <a:latin typeface="Arial MT"/>
              </a:rPr>
              <a:t>defined</a:t>
            </a:r>
            <a:r>
              <a:rPr b="0" lang="en-HK" sz="2600" spc="-111" strike="noStrike">
                <a:latin typeface="Arial MT"/>
              </a:rPr>
              <a:t> </a:t>
            </a:r>
            <a:r>
              <a:rPr b="0" lang="en-HK" sz="2600" spc="-46" strike="noStrike">
                <a:latin typeface="Arial MT"/>
              </a:rPr>
              <a:t>Approval</a:t>
            </a:r>
            <a:r>
              <a:rPr b="0" lang="en-HK" sz="2600" spc="-140" strike="noStrike">
                <a:latin typeface="Arial MT"/>
              </a:rPr>
              <a:t> </a:t>
            </a:r>
            <a:r>
              <a:rPr b="0" lang="en-HK" sz="2600" spc="-21" strike="noStrike">
                <a:latin typeface="Arial MT"/>
              </a:rPr>
              <a:t>Workflow </a:t>
            </a:r>
            <a:r>
              <a:rPr b="0" lang="en-HK" sz="2600" spc="-55" strike="noStrike">
                <a:latin typeface="Arial MT"/>
              </a:rPr>
              <a:t>involving</a:t>
            </a:r>
            <a:r>
              <a:rPr b="0" lang="en-HK" sz="2600" spc="-120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relevant </a:t>
            </a:r>
            <a:r>
              <a:rPr b="0" lang="en-HK" sz="2600" spc="-21" strike="noStrike">
                <a:latin typeface="Arial MT"/>
              </a:rPr>
              <a:t>stakeholders.</a:t>
            </a:r>
            <a:endParaRPr b="0" lang="en-HK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object 5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3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1017000" y="842760"/>
            <a:ext cx="14741640" cy="2463480"/>
          </a:xfrm>
          <a:prstGeom prst="rect">
            <a:avLst/>
          </a:prstGeom>
          <a:noFill/>
          <a:ln w="0">
            <a:noFill/>
          </a:ln>
        </p:spPr>
        <p:txBody>
          <a:bodyPr lIns="0" rIns="0" tIns="119520" bIns="0" anchor="t">
            <a:noAutofit/>
          </a:bodyPr>
          <a:p>
            <a:pPr marL="12600" indent="1440">
              <a:lnSpc>
                <a:spcPts val="6151"/>
              </a:lnSpc>
              <a:spcBef>
                <a:spcPts val="941"/>
              </a:spcBef>
              <a:buNone/>
              <a:tabLst>
                <a:tab algn="l" pos="0"/>
              </a:tabLst>
            </a:pPr>
            <a:r>
              <a:rPr b="0" lang="en-HK" sz="5750" spc="-111" strike="noStrike">
                <a:solidFill>
                  <a:srgbClr val="131313"/>
                </a:solidFill>
                <a:latin typeface="Arial MT"/>
              </a:rPr>
              <a:t>Our</a:t>
            </a:r>
            <a:r>
              <a:rPr b="0" lang="en-HK" sz="5750" spc="-202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49" strike="noStrike">
                <a:solidFill>
                  <a:srgbClr val="131313"/>
                </a:solidFill>
                <a:latin typeface="Arial MT"/>
              </a:rPr>
              <a:t>plan</a:t>
            </a:r>
            <a:r>
              <a:rPr b="0" lang="en-HK" sz="5750" spc="-395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162" strike="noStrike">
                <a:solidFill>
                  <a:srgbClr val="131313"/>
                </a:solidFill>
                <a:latin typeface="Arial MT"/>
              </a:rPr>
              <a:t>is</a:t>
            </a:r>
            <a:r>
              <a:rPr b="0" lang="en-HK" sz="5750" spc="-477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-1" strike="noStrike">
                <a:solidFill>
                  <a:srgbClr val="131313"/>
                </a:solidFill>
                <a:latin typeface="Arial MT"/>
              </a:rPr>
              <a:t>grounded</a:t>
            </a:r>
            <a:r>
              <a:rPr b="0" lang="en-HK" sz="5750" spc="-171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194" strike="noStrike">
                <a:solidFill>
                  <a:srgbClr val="1a1a1a"/>
                </a:solidFill>
                <a:latin typeface="Arial MT"/>
              </a:rPr>
              <a:t>in</a:t>
            </a:r>
            <a:r>
              <a:rPr b="0" lang="en-HK" sz="5750" spc="-596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5750" spc="-131" strike="noStrike">
                <a:solidFill>
                  <a:srgbClr val="161616"/>
                </a:solidFill>
                <a:latin typeface="Arial MT"/>
              </a:rPr>
              <a:t>a</a:t>
            </a:r>
            <a:r>
              <a:rPr b="0" lang="en-HK" sz="5750" spc="-372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5750" spc="-1" strike="noStrike">
                <a:solidFill>
                  <a:srgbClr val="131313"/>
                </a:solidFill>
                <a:latin typeface="Arial MT"/>
              </a:rPr>
              <a:t>clear</a:t>
            </a:r>
            <a:r>
              <a:rPr b="0" lang="en-HK" sz="5750" spc="-111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38" strike="noStrike">
                <a:solidFill>
                  <a:srgbClr val="131313"/>
                </a:solidFill>
                <a:latin typeface="Arial MT"/>
              </a:rPr>
              <a:t>understanding </a:t>
            </a:r>
            <a:r>
              <a:rPr b="0" lang="en-HK" sz="5750" spc="89" strike="noStrike">
                <a:solidFill>
                  <a:srgbClr val="181818"/>
                </a:solidFill>
                <a:latin typeface="Arial MT"/>
              </a:rPr>
              <a:t>of</a:t>
            </a:r>
            <a:r>
              <a:rPr b="0" lang="en-HK" sz="5750" spc="-7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5750" spc="-1" strike="noStrike">
                <a:solidFill>
                  <a:srgbClr val="131313"/>
                </a:solidFill>
                <a:latin typeface="Arial MT"/>
              </a:rPr>
              <a:t>our</a:t>
            </a:r>
            <a:r>
              <a:rPr b="0" lang="en-HK" sz="5750" spc="-60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-1" strike="noStrike">
                <a:solidFill>
                  <a:srgbClr val="111111"/>
                </a:solidFill>
                <a:latin typeface="Arial MT"/>
              </a:rPr>
              <a:t>assumptions</a:t>
            </a:r>
            <a:r>
              <a:rPr b="0" lang="en-HK" sz="5750" spc="222" strike="noStrike">
                <a:solidFill>
                  <a:srgbClr val="111111"/>
                </a:solidFill>
                <a:latin typeface="Arial MT"/>
              </a:rPr>
              <a:t> </a:t>
            </a:r>
            <a:r>
              <a:rPr b="0" lang="en-HK" sz="5750" spc="-12" strike="noStrike">
                <a:solidFill>
                  <a:srgbClr val="131313"/>
                </a:solidFill>
                <a:latin typeface="Arial MT"/>
              </a:rPr>
              <a:t>and</a:t>
            </a:r>
            <a:r>
              <a:rPr b="0" lang="en-HK" sz="5750" spc="-367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77" strike="noStrike">
                <a:solidFill>
                  <a:srgbClr val="131313"/>
                </a:solidFill>
                <a:latin typeface="Arial MT"/>
              </a:rPr>
              <a:t>constraints.</a:t>
            </a:r>
            <a:endParaRPr b="0" lang="en-HK" sz="5750" spc="-1" strike="noStrike">
              <a:latin typeface="Calibri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/>
          </p:nvPr>
        </p:nvSpPr>
        <p:spPr>
          <a:xfrm>
            <a:off x="1024200" y="3272400"/>
            <a:ext cx="6984000" cy="6737760"/>
          </a:xfrm>
          <a:prstGeom prst="rect">
            <a:avLst/>
          </a:prstGeom>
          <a:noFill/>
          <a:ln w="0">
            <a:noFill/>
          </a:ln>
        </p:spPr>
        <p:txBody>
          <a:bodyPr lIns="0" rIns="0" tIns="16560" bIns="0" anchor="t">
            <a:no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4550" spc="-60" strike="noStrike">
                <a:solidFill>
                  <a:srgbClr val="181818"/>
                </a:solidFill>
                <a:latin typeface="Arial MT"/>
              </a:rPr>
              <a:t>Key</a:t>
            </a:r>
            <a:r>
              <a:rPr b="0" lang="en-HK" sz="4550" spc="-242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4550" spc="-12" strike="noStrike">
                <a:solidFill>
                  <a:srgbClr val="161616"/>
                </a:solidFill>
                <a:latin typeface="Arial MT"/>
              </a:rPr>
              <a:t>Assumptions</a:t>
            </a:r>
            <a:endParaRPr b="0" lang="en-HK" sz="4550" spc="-1" strike="noStrike">
              <a:latin typeface="Calibri"/>
            </a:endParaRPr>
          </a:p>
          <a:p>
            <a:pPr marL="415440" indent="-267480">
              <a:lnSpc>
                <a:spcPts val="3509"/>
              </a:lnSpc>
              <a:spcBef>
                <a:spcPts val="2290"/>
              </a:spcBef>
              <a:buClr>
                <a:srgbClr val="282828"/>
              </a:buClr>
              <a:buFont typeface="Symbol" charset="2"/>
              <a:buChar char=""/>
              <a:tabLst>
                <a:tab algn="l" pos="415440"/>
              </a:tabLst>
            </a:pPr>
            <a:r>
              <a:rPr b="0" lang="en-HK" sz="3100" spc="-92" strike="noStrike">
                <a:solidFill>
                  <a:srgbClr val="000000"/>
                </a:solidFill>
                <a:latin typeface="Arial MT"/>
              </a:rPr>
              <a:t>Critical</a:t>
            </a:r>
            <a:r>
              <a:rPr b="0" lang="en-HK" sz="3100" spc="-13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45" strike="noStrike">
                <a:solidFill>
                  <a:srgbClr val="000000"/>
                </a:solidFill>
                <a:latin typeface="Arial MT"/>
              </a:rPr>
              <a:t>business</a:t>
            </a:r>
            <a:r>
              <a:rPr b="0" lang="en-HK" sz="3100" spc="-5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85" strike="noStrike">
                <a:solidFill>
                  <a:srgbClr val="000000"/>
                </a:solidFill>
                <a:latin typeface="Arial MT"/>
              </a:rPr>
              <a:t>and</a:t>
            </a:r>
            <a:r>
              <a:rPr b="0" lang="en-HK" sz="3100" spc="-13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216" strike="noStrike">
                <a:solidFill>
                  <a:srgbClr val="000000"/>
                </a:solidFill>
                <a:latin typeface="Arial MT"/>
              </a:rPr>
              <a:t>IT</a:t>
            </a:r>
            <a:r>
              <a:rPr b="0" lang="en-HK" sz="3100" spc="-3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31" strike="noStrike">
                <a:solidFill>
                  <a:srgbClr val="000000"/>
                </a:solidFill>
                <a:latin typeface="Arial MT"/>
              </a:rPr>
              <a:t>resources</a:t>
            </a:r>
            <a:r>
              <a:rPr b="0" lang="en-HK" sz="3100" spc="11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72" strike="noStrike">
                <a:solidFill>
                  <a:srgbClr val="000000"/>
                </a:solidFill>
                <a:latin typeface="Arial MT"/>
              </a:rPr>
              <a:t>will</a:t>
            </a:r>
            <a:r>
              <a:rPr b="0" lang="en-HK" sz="3100" spc="-14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26" strike="noStrike">
                <a:solidFill>
                  <a:srgbClr val="000000"/>
                </a:solidFill>
                <a:latin typeface="Arial MT"/>
              </a:rPr>
              <a:t>be</a:t>
            </a:r>
            <a:endParaRPr b="0" lang="en-HK" sz="3100" spc="-1" strike="noStrike">
              <a:latin typeface="Calibri"/>
            </a:endParaRPr>
          </a:p>
          <a:p>
            <a:pPr marL="421560">
              <a:lnSpc>
                <a:spcPts val="3628"/>
              </a:lnSpc>
              <a:buNone/>
              <a:tabLst>
                <a:tab algn="l" pos="415440"/>
              </a:tabLst>
            </a:pPr>
            <a:r>
              <a:rPr b="0" lang="en-HK" sz="3200" spc="-202" strike="noStrike">
                <a:solidFill>
                  <a:srgbClr val="000000"/>
                </a:solidFill>
                <a:latin typeface="Arial MT"/>
              </a:rPr>
              <a:t>available</a:t>
            </a:r>
            <a:r>
              <a:rPr b="0" lang="en-HK" sz="3200" spc="38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290" strike="noStrike">
                <a:solidFill>
                  <a:srgbClr val="000000"/>
                </a:solidFill>
                <a:latin typeface="Arial MT"/>
              </a:rPr>
              <a:t>as</a:t>
            </a:r>
            <a:r>
              <a:rPr b="0" lang="en-HK" sz="3200" spc="-12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41" strike="noStrike">
                <a:solidFill>
                  <a:srgbClr val="000000"/>
                </a:solidFill>
                <a:latin typeface="Arial MT"/>
              </a:rPr>
              <a:t>planned.</a:t>
            </a:r>
            <a:endParaRPr b="0" lang="en-HK" sz="3200" spc="-1" strike="noStrike">
              <a:latin typeface="Calibri"/>
            </a:endParaRPr>
          </a:p>
          <a:p>
            <a:pPr marL="422280" indent="-273600">
              <a:lnSpc>
                <a:spcPts val="3351"/>
              </a:lnSpc>
              <a:spcBef>
                <a:spcPts val="1429"/>
              </a:spcBef>
              <a:buClr>
                <a:srgbClr val="232323"/>
              </a:buClr>
              <a:buFont typeface="Symbol" charset="2"/>
              <a:buChar char=""/>
              <a:tabLst>
                <a:tab algn="l" pos="422280"/>
                <a:tab algn="l" pos="431280"/>
              </a:tabLst>
            </a:pPr>
            <a:r>
              <a:rPr b="0" lang="en-HK" sz="2950" spc="-1" strike="noStrike">
                <a:solidFill>
                  <a:srgbClr val="232323"/>
                </a:solidFill>
                <a:latin typeface="Arial MT"/>
              </a:rPr>
              <a:t>	</a:t>
            </a:r>
            <a:r>
              <a:rPr b="0" lang="en-HK" sz="2950" spc="-55" strike="noStrike">
                <a:solidFill>
                  <a:srgbClr val="000000"/>
                </a:solidFill>
                <a:latin typeface="Arial MT"/>
              </a:rPr>
              <a:t>Stakeholder</a:t>
            </a:r>
            <a:r>
              <a:rPr b="0" lang="en-HK" sz="2950" spc="1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1" strike="noStrike">
                <a:solidFill>
                  <a:srgbClr val="000000"/>
                </a:solidFill>
                <a:latin typeface="Arial MT"/>
              </a:rPr>
              <a:t>feedback</a:t>
            </a:r>
            <a:r>
              <a:rPr b="0" lang="en-HK" sz="2950" spc="18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will</a:t>
            </a:r>
            <a:r>
              <a:rPr b="0" lang="en-HK" sz="2950" spc="-16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be</a:t>
            </a:r>
            <a:r>
              <a:rPr b="0" lang="en-HK" sz="2950" spc="-20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1" strike="noStrike">
                <a:solidFill>
                  <a:srgbClr val="000000"/>
                </a:solidFill>
                <a:latin typeface="Arial MT"/>
              </a:rPr>
              <a:t>provided</a:t>
            </a:r>
            <a:r>
              <a:rPr b="0" lang="en-HK" sz="2950" spc="-13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6" strike="noStrike">
                <a:solidFill>
                  <a:srgbClr val="000000"/>
                </a:solidFill>
                <a:latin typeface="Arial MT"/>
              </a:rPr>
              <a:t>in </a:t>
            </a:r>
            <a:r>
              <a:rPr b="0" lang="en-HK" sz="2950" spc="-171" strike="noStrike">
                <a:solidFill>
                  <a:srgbClr val="000000"/>
                </a:solidFill>
                <a:latin typeface="Arial MT"/>
              </a:rPr>
              <a:t>a</a:t>
            </a:r>
            <a:r>
              <a:rPr b="0" lang="en-HK" sz="2950" spc="-4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timely</a:t>
            </a:r>
            <a:r>
              <a:rPr b="0" lang="en-HK" sz="2950" spc="-21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60" strike="noStrike">
                <a:solidFill>
                  <a:srgbClr val="000000"/>
                </a:solidFill>
                <a:latin typeface="Arial MT"/>
              </a:rPr>
              <a:t>manner</a:t>
            </a:r>
            <a:r>
              <a:rPr b="0" lang="en-HK" sz="2950" spc="-5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at</a:t>
            </a:r>
            <a:r>
              <a:rPr b="0" lang="en-HK" sz="2950" spc="-15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key</a:t>
            </a:r>
            <a:r>
              <a:rPr b="0" lang="en-HK" sz="2950" spc="-6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32" strike="noStrike">
                <a:solidFill>
                  <a:srgbClr val="000000"/>
                </a:solidFill>
                <a:latin typeface="Arial MT"/>
              </a:rPr>
              <a:t>decision</a:t>
            </a:r>
            <a:r>
              <a:rPr b="0" lang="en-HK" sz="2950" spc="-11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points.</a:t>
            </a:r>
            <a:endParaRPr b="0" lang="en-HK" sz="2950" spc="-1" strike="noStrike">
              <a:latin typeface="Calibri"/>
            </a:endParaRPr>
          </a:p>
          <a:p>
            <a:pPr marL="423720" indent="-275760">
              <a:lnSpc>
                <a:spcPct val="92000"/>
              </a:lnSpc>
              <a:spcBef>
                <a:spcPts val="1304"/>
              </a:spcBef>
              <a:buClr>
                <a:srgbClr val="262626"/>
              </a:buClr>
              <a:buFont typeface="Symbol" charset="2"/>
              <a:buChar char=""/>
              <a:tabLst>
                <a:tab algn="l" pos="423720"/>
                <a:tab algn="l" pos="428040"/>
              </a:tabLst>
            </a:pPr>
            <a:r>
              <a:rPr b="0" lang="en-HK" sz="3100" spc="-1" strike="noStrike">
                <a:solidFill>
                  <a:srgbClr val="262626"/>
                </a:solidFill>
                <a:latin typeface="Arial MT"/>
              </a:rPr>
              <a:t>	</a:t>
            </a:r>
            <a:r>
              <a:rPr b="0" lang="en-HK" sz="3100" spc="-231" strike="noStrike">
                <a:solidFill>
                  <a:srgbClr val="000000"/>
                </a:solidFill>
                <a:latin typeface="Arial MT"/>
              </a:rPr>
              <a:t>Core</a:t>
            </a:r>
            <a:r>
              <a:rPr b="0" lang="en-HK" sz="3100" spc="-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45" strike="noStrike">
                <a:solidFill>
                  <a:srgbClr val="000000"/>
                </a:solidFill>
                <a:latin typeface="Arial MT"/>
              </a:rPr>
              <a:t>business</a:t>
            </a:r>
            <a:r>
              <a:rPr b="0" lang="en-HK" sz="3100" spc="-7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26" strike="noStrike">
                <a:solidFill>
                  <a:srgbClr val="000000"/>
                </a:solidFill>
                <a:latin typeface="Arial MT"/>
              </a:rPr>
              <a:t>requirements</a:t>
            </a:r>
            <a:r>
              <a:rPr b="0" lang="en-HK" sz="3100" spc="43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66" strike="noStrike">
                <a:solidFill>
                  <a:srgbClr val="000000"/>
                </a:solidFill>
                <a:latin typeface="Arial MT"/>
              </a:rPr>
              <a:t>will</a:t>
            </a:r>
            <a:r>
              <a:rPr b="0" lang="en-HK" sz="3100" spc="-11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40" strike="noStrike">
                <a:solidFill>
                  <a:srgbClr val="000000"/>
                </a:solidFill>
                <a:latin typeface="Arial MT"/>
              </a:rPr>
              <a:t>remain </a:t>
            </a:r>
            <a:r>
              <a:rPr b="0" lang="en-HK" sz="3050" spc="-55" strike="noStrike">
                <a:solidFill>
                  <a:srgbClr val="000000"/>
                </a:solidFill>
                <a:latin typeface="Arial MT"/>
              </a:rPr>
              <a:t>stable</a:t>
            </a:r>
            <a:r>
              <a:rPr b="0" lang="en-HK" sz="3050" spc="-16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75" strike="noStrike">
                <a:solidFill>
                  <a:srgbClr val="000000"/>
                </a:solidFill>
                <a:latin typeface="Arial MT"/>
              </a:rPr>
              <a:t>throughout</a:t>
            </a:r>
            <a:r>
              <a:rPr b="0" lang="en-HK" sz="3050" spc="-8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1" strike="noStrike">
                <a:solidFill>
                  <a:srgbClr val="000000"/>
                </a:solidFill>
                <a:latin typeface="Arial MT"/>
              </a:rPr>
              <a:t>the</a:t>
            </a:r>
            <a:r>
              <a:rPr b="0" lang="en-HK" sz="3050" spc="-19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35" strike="noStrike">
                <a:solidFill>
                  <a:srgbClr val="000000"/>
                </a:solidFill>
                <a:latin typeface="Arial MT"/>
              </a:rPr>
              <a:t>development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phase.</a:t>
            </a:r>
            <a:endParaRPr b="0" lang="en-HK" sz="2950" spc="-1" strike="noStrike">
              <a:latin typeface="Calibri"/>
            </a:endParaRPr>
          </a:p>
          <a:p>
            <a:pPr marL="417240" indent="-270000">
              <a:lnSpc>
                <a:spcPts val="3351"/>
              </a:lnSpc>
              <a:spcBef>
                <a:spcPts val="1480"/>
              </a:spcBef>
              <a:buClr>
                <a:srgbClr val="2b2b2b"/>
              </a:buClr>
              <a:buFont typeface="Symbol" charset="2"/>
              <a:buChar char=""/>
              <a:tabLst>
                <a:tab algn="l" pos="434880"/>
              </a:tabLst>
            </a:pPr>
            <a:r>
              <a:rPr b="0" lang="en-HK" sz="3200" spc="-350" strike="noStrike">
                <a:solidFill>
                  <a:srgbClr val="000000"/>
                </a:solidFill>
                <a:latin typeface="Arial MT"/>
              </a:rPr>
              <a:t>Key</a:t>
            </a:r>
            <a:r>
              <a:rPr b="0" lang="en-HK" sz="3200" spc="123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137" strike="noStrike">
                <a:solidFill>
                  <a:srgbClr val="000000"/>
                </a:solidFill>
                <a:latin typeface="Arial MT"/>
              </a:rPr>
              <a:t>supporting</a:t>
            </a:r>
            <a:r>
              <a:rPr b="0" lang="en-HK" sz="3200" spc="-1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205" strike="noStrike">
                <a:solidFill>
                  <a:srgbClr val="000000"/>
                </a:solidFill>
                <a:latin typeface="Arial MT"/>
              </a:rPr>
              <a:t>systems</a:t>
            </a:r>
            <a:r>
              <a:rPr b="0" lang="en-HK" sz="3200" spc="18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256" strike="noStrike">
                <a:solidFill>
                  <a:srgbClr val="000000"/>
                </a:solidFill>
                <a:latin typeface="Arial MT"/>
              </a:rPr>
              <a:t>and</a:t>
            </a:r>
            <a:r>
              <a:rPr b="0" lang="en-HK" sz="3200" spc="29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145" strike="noStrike">
                <a:solidFill>
                  <a:srgbClr val="000000"/>
                </a:solidFill>
                <a:latin typeface="Arial MT"/>
              </a:rPr>
              <a:t>platforms </a:t>
            </a:r>
            <a:r>
              <a:rPr b="0" lang="en-HK" sz="3200" spc="-145" strike="noStrike">
                <a:solidFill>
                  <a:srgbClr val="000000"/>
                </a:solidFill>
                <a:latin typeface="Arial MT"/>
              </a:rPr>
              <a:t>	</a:t>
            </a:r>
            <a:r>
              <a:rPr b="0" lang="en-HK" sz="3200" spc="-120" strike="noStrike">
                <a:solidFill>
                  <a:srgbClr val="000000"/>
                </a:solidFill>
                <a:latin typeface="Arial MT"/>
              </a:rPr>
              <a:t>will</a:t>
            </a:r>
            <a:r>
              <a:rPr b="0" lang="en-HK" sz="3200" spc="-12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216" strike="noStrike">
                <a:solidFill>
                  <a:srgbClr val="000000"/>
                </a:solidFill>
                <a:latin typeface="Arial MT"/>
              </a:rPr>
              <a:t>remain</a:t>
            </a:r>
            <a:r>
              <a:rPr b="0" lang="en-HK" sz="3200" spc="2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211" strike="noStrike">
                <a:solidFill>
                  <a:srgbClr val="000000"/>
                </a:solidFill>
                <a:latin typeface="Arial MT"/>
              </a:rPr>
              <a:t>available</a:t>
            </a:r>
            <a:r>
              <a:rPr b="0" lang="en-HK" sz="3200" spc="29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205" strike="noStrike">
                <a:solidFill>
                  <a:srgbClr val="000000"/>
                </a:solidFill>
                <a:latin typeface="Arial MT"/>
              </a:rPr>
              <a:t>and</a:t>
            </a:r>
            <a:r>
              <a:rPr b="0" lang="en-HK" sz="3200" spc="-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12" strike="noStrike">
                <a:solidFill>
                  <a:srgbClr val="000000"/>
                </a:solidFill>
                <a:latin typeface="Arial MT"/>
              </a:rPr>
              <a:t>stable.</a:t>
            </a:r>
            <a:endParaRPr b="0" lang="en-HK" sz="3200" spc="-1" strike="noStrike">
              <a:latin typeface="Calibri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/>
          </p:nvPr>
        </p:nvSpPr>
        <p:spPr>
          <a:xfrm>
            <a:off x="9633240" y="3281040"/>
            <a:ext cx="6747120" cy="5839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4500" spc="-1" strike="noStrike">
                <a:solidFill>
                  <a:srgbClr val="131313"/>
                </a:solidFill>
                <a:latin typeface="Arial MT"/>
              </a:rPr>
              <a:t>Project</a:t>
            </a:r>
            <a:r>
              <a:rPr b="0" lang="en-HK" sz="4500" spc="214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4500" spc="-12" strike="noStrike">
                <a:solidFill>
                  <a:srgbClr val="131313"/>
                </a:solidFill>
                <a:latin typeface="Arial MT"/>
              </a:rPr>
              <a:t>Constraints</a:t>
            </a:r>
            <a:endParaRPr b="0" lang="en-HK" sz="4500" spc="-1" strike="noStrike">
              <a:latin typeface="Calibri"/>
            </a:endParaRPr>
          </a:p>
          <a:p>
            <a:pPr marL="425520" indent="-275040">
              <a:lnSpc>
                <a:spcPts val="3399"/>
              </a:lnSpc>
              <a:spcBef>
                <a:spcPts val="2679"/>
              </a:spcBef>
              <a:buClr>
                <a:srgbClr val="262626"/>
              </a:buClr>
              <a:buFont typeface="Symbol" charset="2"/>
              <a:buChar char=""/>
              <a:tabLst>
                <a:tab algn="l" pos="425520"/>
                <a:tab algn="l" pos="428760"/>
              </a:tabLst>
            </a:pPr>
            <a:r>
              <a:rPr b="0" lang="en-HK" sz="2950" spc="-1" strike="noStrike">
                <a:solidFill>
                  <a:srgbClr val="262626"/>
                </a:solidFill>
                <a:latin typeface="Arial MT"/>
              </a:rPr>
              <a:t>	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Timeline:</a:t>
            </a:r>
            <a:r>
              <a:rPr b="0" lang="en-HK" sz="2950" spc="-9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22" strike="noStrike">
                <a:solidFill>
                  <a:srgbClr val="000000"/>
                </a:solidFill>
                <a:latin typeface="Arial MT"/>
              </a:rPr>
              <a:t>A</a:t>
            </a:r>
            <a:r>
              <a:rPr b="0" lang="en-HK" sz="2950" spc="-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fixed</a:t>
            </a:r>
            <a:r>
              <a:rPr b="0" lang="en-HK" sz="2950" spc="-8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6" strike="noStrike">
                <a:solidFill>
                  <a:srgbClr val="000000"/>
                </a:solidFill>
                <a:latin typeface="Arial MT"/>
              </a:rPr>
              <a:t>go-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live</a:t>
            </a:r>
            <a:r>
              <a:rPr b="0" lang="en-HK" sz="2950" spc="58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date</a:t>
            </a:r>
            <a:r>
              <a:rPr b="0" lang="en-HK" sz="2950" spc="-9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that</a:t>
            </a:r>
            <a:r>
              <a:rPr b="0" lang="en-HK" sz="2950" spc="5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6" strike="noStrike">
                <a:solidFill>
                  <a:srgbClr val="000000"/>
                </a:solidFill>
                <a:latin typeface="Arial MT"/>
              </a:rPr>
              <a:t>we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must</a:t>
            </a:r>
            <a:r>
              <a:rPr b="0" lang="en-HK" sz="2950" spc="-13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46" strike="noStrike">
                <a:solidFill>
                  <a:srgbClr val="000000"/>
                </a:solidFill>
                <a:latin typeface="Arial MT"/>
              </a:rPr>
              <a:t>adhere</a:t>
            </a:r>
            <a:r>
              <a:rPr b="0" lang="en-HK" sz="2950" spc="-13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6" strike="noStrike">
                <a:solidFill>
                  <a:srgbClr val="000000"/>
                </a:solidFill>
                <a:latin typeface="Arial MT"/>
              </a:rPr>
              <a:t>to.</a:t>
            </a:r>
            <a:endParaRPr b="0" lang="en-HK" sz="2950" spc="-1" strike="noStrike">
              <a:latin typeface="Calibri"/>
            </a:endParaRPr>
          </a:p>
          <a:p>
            <a:pPr marL="422280" indent="-271800">
              <a:lnSpc>
                <a:spcPts val="3351"/>
              </a:lnSpc>
              <a:spcBef>
                <a:spcPts val="1389"/>
              </a:spcBef>
              <a:buClr>
                <a:srgbClr val="242424"/>
              </a:buClr>
              <a:buFont typeface="Symbol" charset="2"/>
              <a:buChar char=""/>
              <a:tabLst>
                <a:tab algn="l" pos="431280"/>
              </a:tabLst>
            </a:pP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Budget:</a:t>
            </a:r>
            <a:r>
              <a:rPr b="0" lang="en-HK" sz="2950" spc="-11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316" strike="noStrike">
                <a:solidFill>
                  <a:srgbClr val="000000"/>
                </a:solidFill>
                <a:latin typeface="Arial MT"/>
              </a:rPr>
              <a:t>A</a:t>
            </a:r>
            <a:r>
              <a:rPr b="0" lang="en-HK" sz="2950" spc="2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defined</a:t>
            </a:r>
            <a:r>
              <a:rPr b="0" lang="en-HK" sz="2950" spc="49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budget</a:t>
            </a:r>
            <a:r>
              <a:rPr b="0" lang="en-HK" sz="2950" spc="43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that</a:t>
            </a:r>
            <a:r>
              <a:rPr b="0" lang="en-HK" sz="2950" spc="2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dictates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	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the</a:t>
            </a:r>
            <a:r>
              <a:rPr b="0" lang="en-HK" sz="2950" spc="-10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35" strike="noStrike">
                <a:solidFill>
                  <a:srgbClr val="000000"/>
                </a:solidFill>
                <a:latin typeface="Arial MT"/>
              </a:rPr>
              <a:t>scope</a:t>
            </a:r>
            <a:r>
              <a:rPr b="0" lang="en-HK" sz="2950" spc="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of</a:t>
            </a:r>
            <a:r>
              <a:rPr b="0" lang="en-HK" sz="2950" spc="63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work.</a:t>
            </a:r>
            <a:endParaRPr b="0" lang="en-HK" sz="2950" spc="-1" strike="noStrike">
              <a:latin typeface="Calibri"/>
            </a:endParaRPr>
          </a:p>
          <a:p>
            <a:pPr marL="418320" indent="-268560">
              <a:lnSpc>
                <a:spcPts val="3300"/>
              </a:lnSpc>
              <a:spcBef>
                <a:spcPts val="1491"/>
              </a:spcBef>
              <a:buClr>
                <a:srgbClr val="262626"/>
              </a:buClr>
              <a:buFont typeface="Symbol" charset="2"/>
              <a:buChar char=""/>
              <a:tabLst>
                <a:tab algn="l" pos="423720"/>
              </a:tabLst>
            </a:pPr>
            <a:r>
              <a:rPr b="0" lang="en-HK" sz="3100" spc="-126" strike="noStrike">
                <a:solidFill>
                  <a:srgbClr val="000000"/>
                </a:solidFill>
                <a:latin typeface="Arial MT"/>
              </a:rPr>
              <a:t>Resources:</a:t>
            </a:r>
            <a:r>
              <a:rPr b="0" lang="en-HK" sz="3100" spc="-9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00" strike="noStrike">
                <a:solidFill>
                  <a:srgbClr val="000000"/>
                </a:solidFill>
                <a:latin typeface="Arial MT"/>
              </a:rPr>
              <a:t>Specific</a:t>
            </a:r>
            <a:r>
              <a:rPr b="0" lang="en-HK" sz="3100" spc="-11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75" strike="noStrike">
                <a:solidFill>
                  <a:srgbClr val="000000"/>
                </a:solidFill>
                <a:latin typeface="Arial MT"/>
              </a:rPr>
              <a:t>limitations</a:t>
            </a:r>
            <a:r>
              <a:rPr b="0" lang="en-HK" sz="3100" spc="-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77" strike="noStrike">
                <a:solidFill>
                  <a:srgbClr val="000000"/>
                </a:solidFill>
                <a:latin typeface="Arial MT"/>
              </a:rPr>
              <a:t>on</a:t>
            </a:r>
            <a:r>
              <a:rPr b="0" lang="en-HK" sz="3100" spc="-14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26" strike="noStrike">
                <a:solidFill>
                  <a:srgbClr val="000000"/>
                </a:solidFill>
                <a:latin typeface="Arial MT"/>
              </a:rPr>
              <a:t>the </a:t>
            </a:r>
            <a:r>
              <a:rPr b="0" lang="en-HK" sz="3100" spc="-26" strike="noStrike">
                <a:solidFill>
                  <a:srgbClr val="000000"/>
                </a:solidFill>
                <a:latin typeface="Arial MT"/>
              </a:rPr>
              <a:t>	</a:t>
            </a:r>
            <a:r>
              <a:rPr b="0" lang="en-HK" sz="3100" spc="-97" strike="noStrike">
                <a:solidFill>
                  <a:srgbClr val="000000"/>
                </a:solidFill>
                <a:latin typeface="Arial MT"/>
              </a:rPr>
              <a:t>availability</a:t>
            </a:r>
            <a:r>
              <a:rPr b="0" lang="en-HK" sz="3100" spc="-4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" strike="noStrike">
                <a:solidFill>
                  <a:srgbClr val="000000"/>
                </a:solidFill>
                <a:latin typeface="Arial MT"/>
              </a:rPr>
              <a:t>of</a:t>
            </a:r>
            <a:r>
              <a:rPr b="0" lang="en-HK" sz="3100" spc="-157" strike="noStrike">
                <a:solidFill>
                  <a:srgbClr val="000000"/>
                </a:solidFill>
                <a:latin typeface="Arial MT"/>
              </a:rPr>
              <a:t> key</a:t>
            </a:r>
            <a:r>
              <a:rPr b="0" lang="en-HK" sz="3100" spc="-5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52" strike="noStrike">
                <a:solidFill>
                  <a:srgbClr val="000000"/>
                </a:solidFill>
                <a:latin typeface="Arial MT"/>
              </a:rPr>
              <a:t>personnel.</a:t>
            </a:r>
            <a:endParaRPr b="0" lang="en-HK" sz="3100" spc="-1" strike="noStrike">
              <a:latin typeface="Calibri"/>
            </a:endParaRPr>
          </a:p>
          <a:p>
            <a:pPr marL="418320" indent="-267840">
              <a:lnSpc>
                <a:spcPts val="3351"/>
              </a:lnSpc>
              <a:spcBef>
                <a:spcPts val="1460"/>
              </a:spcBef>
              <a:buClr>
                <a:srgbClr val="232323"/>
              </a:buClr>
              <a:buFont typeface="Symbol" charset="2"/>
              <a:buChar char=""/>
              <a:tabLst>
                <a:tab algn="l" pos="424800"/>
              </a:tabLst>
            </a:pPr>
            <a:r>
              <a:rPr b="0" lang="en-HK" sz="3050" spc="-41" strike="noStrike">
                <a:solidFill>
                  <a:srgbClr val="000000"/>
                </a:solidFill>
                <a:latin typeface="Arial MT"/>
              </a:rPr>
              <a:t>Compliance:</a:t>
            </a:r>
            <a:r>
              <a:rPr b="0" lang="en-HK" sz="3050" spc="-3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131" strike="noStrike">
                <a:solidFill>
                  <a:srgbClr val="000000"/>
                </a:solidFill>
                <a:latin typeface="Arial MT"/>
              </a:rPr>
              <a:t>Adherence</a:t>
            </a:r>
            <a:r>
              <a:rPr b="0" lang="en-HK" sz="3050" spc="-1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1" strike="noStrike">
                <a:solidFill>
                  <a:srgbClr val="000000"/>
                </a:solidFill>
                <a:latin typeface="Arial MT"/>
              </a:rPr>
              <a:t>to</a:t>
            </a:r>
            <a:r>
              <a:rPr b="0" lang="en-HK" sz="3050" spc="-15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100" strike="noStrike">
                <a:solidFill>
                  <a:srgbClr val="000000"/>
                </a:solidFill>
                <a:latin typeface="Arial MT"/>
              </a:rPr>
              <a:t>all</a:t>
            </a:r>
            <a:r>
              <a:rPr b="0" lang="en-HK" sz="3050" spc="-11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120" strike="noStrike">
                <a:solidFill>
                  <a:srgbClr val="000000"/>
                </a:solidFill>
                <a:latin typeface="Arial MT"/>
              </a:rPr>
              <a:t>relevant </a:t>
            </a:r>
            <a:r>
              <a:rPr b="0" lang="en-HK" sz="3050" spc="-120" strike="noStrike">
                <a:solidFill>
                  <a:srgbClr val="000000"/>
                </a:solidFill>
                <a:latin typeface="Arial MT"/>
              </a:rPr>
              <a:t>	</a:t>
            </a:r>
            <a:r>
              <a:rPr b="0" lang="en-HK" sz="3100" spc="-92" strike="noStrike">
                <a:solidFill>
                  <a:srgbClr val="000000"/>
                </a:solidFill>
                <a:latin typeface="Arial MT"/>
              </a:rPr>
              <a:t>regulatory</a:t>
            </a:r>
            <a:r>
              <a:rPr b="0" lang="en-HK" sz="3100" spc="-6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91" strike="noStrike">
                <a:solidFill>
                  <a:srgbClr val="000000"/>
                </a:solidFill>
                <a:latin typeface="Arial MT"/>
              </a:rPr>
              <a:t>and</a:t>
            </a:r>
            <a:r>
              <a:rPr b="0" lang="en-HK" sz="3100" spc="-2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52" strike="noStrike">
                <a:solidFill>
                  <a:srgbClr val="000000"/>
                </a:solidFill>
                <a:latin typeface="Arial MT"/>
              </a:rPr>
              <a:t>compliance </a:t>
            </a:r>
            <a:r>
              <a:rPr b="0" lang="en-HK" sz="3100" spc="-52" strike="noStrike">
                <a:solidFill>
                  <a:srgbClr val="000000"/>
                </a:solidFill>
                <a:latin typeface="Arial MT"/>
              </a:rPr>
              <a:t>	</a:t>
            </a:r>
            <a:r>
              <a:rPr b="0" lang="en-HK" sz="3050" spc="-55" strike="noStrike">
                <a:solidFill>
                  <a:srgbClr val="000000"/>
                </a:solidFill>
                <a:latin typeface="Arial MT"/>
              </a:rPr>
              <a:t>requirements.</a:t>
            </a:r>
            <a:endParaRPr b="0" lang="en-HK" sz="30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" name="object 2" descr=""/>
          <p:cNvPicPr/>
          <p:nvPr/>
        </p:nvPicPr>
        <p:blipFill>
          <a:blip r:embed="rId1"/>
          <a:stretch/>
        </p:blipFill>
        <p:spPr>
          <a:xfrm>
            <a:off x="0" y="6629400"/>
            <a:ext cx="875880" cy="3123720"/>
          </a:xfrm>
          <a:prstGeom prst="rect">
            <a:avLst/>
          </a:prstGeom>
          <a:ln w="0">
            <a:noFill/>
          </a:ln>
        </p:spPr>
      </p:pic>
      <p:pic>
        <p:nvPicPr>
          <p:cNvPr id="242" name="object 3" descr=""/>
          <p:cNvPicPr/>
          <p:nvPr/>
        </p:nvPicPr>
        <p:blipFill>
          <a:blip r:embed="rId2"/>
          <a:stretch/>
        </p:blipFill>
        <p:spPr>
          <a:xfrm>
            <a:off x="16814880" y="6299280"/>
            <a:ext cx="659880" cy="3098520"/>
          </a:xfrm>
          <a:prstGeom prst="rect">
            <a:avLst/>
          </a:prstGeom>
          <a:ln w="0">
            <a:noFill/>
          </a:ln>
        </p:spPr>
      </p:pic>
      <p:pic>
        <p:nvPicPr>
          <p:cNvPr id="243" name="object 4" descr=""/>
          <p:cNvPicPr/>
          <p:nvPr/>
        </p:nvPicPr>
        <p:blipFill>
          <a:blip r:embed="rId3"/>
          <a:stretch/>
        </p:blipFill>
        <p:spPr>
          <a:xfrm>
            <a:off x="16560720" y="0"/>
            <a:ext cx="914040" cy="3250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44" name="object 5"/>
          <p:cNvGraphicFramePr/>
          <p:nvPr/>
        </p:nvGraphicFramePr>
        <p:xfrm>
          <a:off x="1287000" y="2997360"/>
          <a:ext cx="14819400" cy="4266360"/>
        </p:xfrm>
        <a:graphic>
          <a:graphicData uri="http://schemas.openxmlformats.org/drawingml/2006/table">
            <a:tbl>
              <a:tblPr/>
              <a:tblGrid>
                <a:gridCol w="4999320"/>
                <a:gridCol w="5566320"/>
                <a:gridCol w="4253760"/>
              </a:tblGrid>
              <a:tr h="825480">
                <a:tc>
                  <a:txBody>
                    <a:bodyPr lIns="0" rIns="0" tIns="154080" bIns="0" anchor="t">
                      <a:noAutofit/>
                    </a:bodyPr>
                    <a:p>
                      <a:pPr marL="124920">
                        <a:lnSpc>
                          <a:spcPct val="100000"/>
                        </a:lnSpc>
                        <a:spcBef>
                          <a:spcPts val="1216"/>
                        </a:spcBef>
                        <a:buNone/>
                      </a:pPr>
                      <a:r>
                        <a:rPr b="0" lang="en-HK" sz="2550" spc="-1" strike="noStrike">
                          <a:solidFill>
                            <a:srgbClr val="181818"/>
                          </a:solidFill>
                          <a:latin typeface="Arial MT"/>
                        </a:rPr>
                        <a:t>Next</a:t>
                      </a:r>
                      <a:r>
                        <a:rPr b="0" lang="en-HK" sz="2550" spc="-26" strike="noStrike">
                          <a:solidFill>
                            <a:srgbClr val="181818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1" strike="noStrike">
                          <a:solidFill>
                            <a:srgbClr val="151515"/>
                          </a:solidFill>
                          <a:latin typeface="Arial MT"/>
                        </a:rPr>
                        <a:t>Step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54080" bIns="0" anchor="t">
                      <a:noAutofit/>
                    </a:bodyPr>
                    <a:p>
                      <a:pPr marL="71640" algn="ctr">
                        <a:lnSpc>
                          <a:spcPct val="100000"/>
                        </a:lnSpc>
                        <a:spcBef>
                          <a:spcPts val="1216"/>
                        </a:spcBef>
                        <a:buNone/>
                      </a:pPr>
                      <a:r>
                        <a:rPr b="0" lang="en-HK" sz="2550" spc="-12" strike="noStrike">
                          <a:solidFill>
                            <a:srgbClr val="111111"/>
                          </a:solidFill>
                          <a:latin typeface="Arial MT"/>
                        </a:rPr>
                        <a:t>Owner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54080" bIns="0" anchor="t">
                      <a:noAutofit/>
                    </a:bodyPr>
                    <a:p>
                      <a:pPr marL="150480" algn="ctr">
                        <a:lnSpc>
                          <a:spcPct val="100000"/>
                        </a:lnSpc>
                        <a:spcBef>
                          <a:spcPts val="1216"/>
                        </a:spcBef>
                        <a:buNone/>
                      </a:pPr>
                      <a:r>
                        <a:rPr b="0" lang="en-HK" sz="2550" spc="-12" strike="noStrike">
                          <a:solidFill>
                            <a:srgbClr val="161616"/>
                          </a:solidFill>
                          <a:latin typeface="Arial MT"/>
                        </a:rPr>
                        <a:t>Due</a:t>
                      </a:r>
                      <a:r>
                        <a:rPr b="0" lang="en-HK" sz="2550" spc="-160" strike="noStrike">
                          <a:solidFill>
                            <a:srgbClr val="161616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1" strike="noStrike">
                          <a:solidFill>
                            <a:srgbClr val="131313"/>
                          </a:solidFill>
                          <a:latin typeface="Arial MT"/>
                        </a:rPr>
                        <a:t>Date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885240">
                <a:tc>
                  <a:txBody>
                    <a:bodyPr lIns="0" rIns="0" tIns="128880" bIns="0" anchor="t">
                      <a:noAutofit/>
                    </a:bodyPr>
                    <a:p>
                      <a:pPr marL="133920">
                        <a:lnSpc>
                          <a:spcPct val="100000"/>
                        </a:lnSpc>
                        <a:spcBef>
                          <a:spcPts val="1015"/>
                        </a:spcBef>
                        <a:buNone/>
                      </a:pPr>
                      <a:r>
                        <a:rPr b="0" lang="en-HK" sz="25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Confirm</a:t>
                      </a:r>
                      <a:r>
                        <a:rPr b="0" lang="en-HK" sz="255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66" strike="noStrike">
                          <a:solidFill>
                            <a:srgbClr val="000000"/>
                          </a:solidFill>
                          <a:latin typeface="Arial MT"/>
                        </a:rPr>
                        <a:t>Scope</a:t>
                      </a:r>
                      <a:r>
                        <a:rPr b="0" lang="en-HK" sz="255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97" strike="noStrike">
                          <a:solidFill>
                            <a:srgbClr val="000000"/>
                          </a:solidFill>
                          <a:latin typeface="Arial MT"/>
                        </a:rPr>
                        <a:t>&amp;</a:t>
                      </a:r>
                      <a:r>
                        <a:rPr b="0" lang="en-HK" sz="255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Objectives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28880" bIns="0" anchor="t">
                      <a:noAutofit/>
                    </a:bodyPr>
                    <a:p>
                      <a:pPr marL="319320">
                        <a:lnSpc>
                          <a:spcPct val="100000"/>
                        </a:lnSpc>
                        <a:spcBef>
                          <a:spcPts val="1015"/>
                        </a:spcBef>
                        <a:buNone/>
                      </a:pPr>
                      <a:r>
                        <a:rPr b="0" lang="en-HK" sz="255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</a:t>
                      </a:r>
                      <a:r>
                        <a:rPr b="0" lang="en-HK" sz="2550" spc="-15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46" strike="noStrike">
                          <a:solidFill>
                            <a:srgbClr val="000000"/>
                          </a:solidFill>
                          <a:latin typeface="Arial MT"/>
                        </a:rPr>
                        <a:t>Manager</a:t>
                      </a:r>
                      <a:r>
                        <a:rPr b="0" lang="en-HK" sz="255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91" strike="noStrike">
                          <a:solidFill>
                            <a:srgbClr val="000000"/>
                          </a:solidFill>
                          <a:latin typeface="Arial MT"/>
                        </a:rPr>
                        <a:t>&amp;</a:t>
                      </a:r>
                      <a:r>
                        <a:rPr b="0" lang="en-HK" sz="2550" spc="-1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Business</a:t>
                      </a:r>
                      <a:r>
                        <a:rPr b="0" lang="en-HK" sz="2550" spc="-1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Leads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84240" bIns="0" anchor="t">
                      <a:noAutofit/>
                    </a:bodyPr>
                    <a:p>
                      <a:pPr marL="1200960">
                        <a:lnSpc>
                          <a:spcPct val="100000"/>
                        </a:lnSpc>
                        <a:spcBef>
                          <a:spcPts val="666"/>
                        </a:spcBef>
                        <a:buNone/>
                      </a:pPr>
                      <a:r>
                        <a:rPr b="0" lang="en-HK" sz="2900" spc="-282" strike="noStrike">
                          <a:solidFill>
                            <a:srgbClr val="000000"/>
                          </a:solidFill>
                          <a:latin typeface="Arial MT"/>
                        </a:rPr>
                        <a:t>Date</a:t>
                      </a:r>
                      <a:r>
                        <a:rPr b="0" lang="en-HK" sz="2900" spc="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56" strike="noStrike">
                          <a:solidFill>
                            <a:srgbClr val="000000"/>
                          </a:solidFill>
                          <a:latin typeface="Arial MT"/>
                        </a:rPr>
                        <a:t>+</a:t>
                      </a:r>
                      <a:r>
                        <a:rPr b="0" lang="en-HK" sz="2900" spc="-31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85" strike="noStrike">
                          <a:solidFill>
                            <a:srgbClr val="000000"/>
                          </a:solidFill>
                          <a:latin typeface="Arial MT"/>
                        </a:rPr>
                        <a:t>1</a:t>
                      </a:r>
                      <a:r>
                        <a:rPr b="0" lang="en-HK" sz="2900" spc="-26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341" strike="noStrike">
                          <a:solidFill>
                            <a:srgbClr val="000000"/>
                          </a:solidFill>
                          <a:latin typeface="Arial MT"/>
                        </a:rPr>
                        <a:t>Week]</a:t>
                      </a:r>
                      <a:endParaRPr b="0" lang="en-HK" sz="29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787320">
                <a:tc>
                  <a:txBody>
                    <a:bodyPr lIns="0" rIns="0" tIns="143280" bIns="0" anchor="t">
                      <a:noAutofit/>
                    </a:bodyPr>
                    <a:p>
                      <a:pPr marL="123840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Finalise</a:t>
                      </a:r>
                      <a:r>
                        <a:rPr b="0" lang="en-HK" sz="2500" spc="-12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Detailed</a:t>
                      </a:r>
                      <a:r>
                        <a:rPr b="0" lang="en-HK" sz="250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</a:t>
                      </a:r>
                      <a:r>
                        <a:rPr b="0" lang="en-HK" sz="2500" spc="-3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Plan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marL="74880" algn="ctr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</a:t>
                      </a:r>
                      <a:r>
                        <a:rPr b="0" lang="en-HK" sz="2500" spc="-9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Manager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[Date</a:t>
                      </a:r>
                      <a:r>
                        <a:rPr b="0" lang="en-HK" sz="250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+ 2</a:t>
                      </a:r>
                      <a:r>
                        <a:rPr b="0" lang="en-HK" sz="2500" spc="-14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Weeks]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1091880">
                <a:tc>
                  <a:txBody>
                    <a:bodyPr lIns="0" rIns="0" tIns="140760" bIns="0" anchor="t">
                      <a:noAutofit/>
                    </a:bodyPr>
                    <a:p>
                      <a:pPr marL="131400" indent="5760">
                        <a:lnSpc>
                          <a:spcPts val="2900"/>
                        </a:lnSpc>
                        <a:spcBef>
                          <a:spcPts val="1111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550" spc="-60" strike="noStrike">
                          <a:solidFill>
                            <a:srgbClr val="000000"/>
                          </a:solidFill>
                          <a:latin typeface="Arial MT"/>
                        </a:rPr>
                        <a:t>Assign</a:t>
                      </a:r>
                      <a:r>
                        <a:rPr b="0" lang="en-HK" sz="2550" spc="-12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Detailed</a:t>
                      </a:r>
                      <a:r>
                        <a:rPr b="0" lang="en-HK" sz="2550" spc="-8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Responsibilities </a:t>
                      </a:r>
                      <a:r>
                        <a:rPr b="0" lang="en-HK" sz="255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to</a:t>
                      </a:r>
                      <a:r>
                        <a:rPr b="0" lang="en-HK" sz="2550" spc="1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Team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295560" bIns="0" anchor="t">
                      <a:noAutofit/>
                    </a:bodyPr>
                    <a:p>
                      <a:pPr marL="83160" algn="ctr">
                        <a:lnSpc>
                          <a:spcPct val="100000"/>
                        </a:lnSpc>
                        <a:spcBef>
                          <a:spcPts val="2330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All</a:t>
                      </a:r>
                      <a:r>
                        <a:rPr b="0" lang="en-HK" sz="2500" spc="-17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Leads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2955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330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[Date</a:t>
                      </a:r>
                      <a:r>
                        <a:rPr b="0" lang="en-HK" sz="250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+ 2</a:t>
                      </a:r>
                      <a:r>
                        <a:rPr b="0" lang="en-HK" sz="2500" spc="-14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Weeks]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782640">
                <a:tc>
                  <a:txBody>
                    <a:bodyPr lIns="0" rIns="0" tIns="143280" bIns="0" anchor="t">
                      <a:noAutofit/>
                    </a:bodyPr>
                    <a:p>
                      <a:pPr marL="135720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Schedule</a:t>
                      </a:r>
                      <a:r>
                        <a:rPr b="0" lang="en-HK" sz="250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80" strike="noStrike">
                          <a:solidFill>
                            <a:srgbClr val="000000"/>
                          </a:solidFill>
                          <a:latin typeface="Arial MT"/>
                        </a:rPr>
                        <a:t>Phase</a:t>
                      </a:r>
                      <a:r>
                        <a:rPr b="0" lang="en-HK" sz="250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52" strike="noStrike">
                          <a:solidFill>
                            <a:srgbClr val="000000"/>
                          </a:solidFill>
                          <a:latin typeface="Arial MT"/>
                        </a:rPr>
                        <a:t>1</a:t>
                      </a:r>
                      <a:r>
                        <a:rPr b="0" lang="en-HK" sz="2500" spc="-30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Workshops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marL="74880" algn="ctr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</a:t>
                      </a:r>
                      <a:r>
                        <a:rPr b="0" lang="en-HK" sz="2500" spc="-9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Manager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[Date</a:t>
                      </a:r>
                      <a:r>
                        <a:rPr b="0" lang="en-HK" sz="250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+ 2</a:t>
                      </a:r>
                      <a:r>
                        <a:rPr b="0" lang="en-HK" sz="2500" spc="-14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Weeks]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5" name="object 8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3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1309320" y="825120"/>
            <a:ext cx="13334760" cy="2481120"/>
          </a:xfrm>
          <a:prstGeom prst="rect">
            <a:avLst/>
          </a:prstGeom>
          <a:noFill/>
          <a:ln w="0">
            <a:noFill/>
          </a:ln>
        </p:spPr>
        <p:txBody>
          <a:bodyPr lIns="0" rIns="0" tIns="137160" bIns="0" anchor="t">
            <a:noAutofit/>
          </a:bodyPr>
          <a:p>
            <a:pPr marL="12600">
              <a:lnSpc>
                <a:spcPts val="6151"/>
              </a:lnSpc>
              <a:spcBef>
                <a:spcPts val="1080"/>
              </a:spcBef>
              <a:buNone/>
            </a:pPr>
            <a:r>
              <a:rPr b="0" lang="en-HK" sz="5900" spc="-46" strike="noStrike">
                <a:solidFill>
                  <a:srgbClr val="212121"/>
                </a:solidFill>
                <a:latin typeface="Arial MT"/>
              </a:rPr>
              <a:t>Our</a:t>
            </a:r>
            <a:r>
              <a:rPr b="0" lang="en-HK" sz="5900" spc="-171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5900" spc="-1" strike="noStrike">
                <a:solidFill>
                  <a:srgbClr val="212121"/>
                </a:solidFill>
                <a:latin typeface="Arial MT"/>
              </a:rPr>
              <a:t>immediate</a:t>
            </a:r>
            <a:r>
              <a:rPr b="0" lang="en-HK" sz="5900" spc="168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5900" spc="77" strike="noStrike">
                <a:solidFill>
                  <a:srgbClr val="232323"/>
                </a:solidFill>
                <a:latin typeface="Arial MT"/>
              </a:rPr>
              <a:t>focus</a:t>
            </a:r>
            <a:r>
              <a:rPr b="0" lang="en-HK" sz="5900" spc="-225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83" strike="noStrike">
                <a:solidFill>
                  <a:srgbClr val="232323"/>
                </a:solidFill>
                <a:latin typeface="Arial MT"/>
              </a:rPr>
              <a:t>is</a:t>
            </a:r>
            <a:r>
              <a:rPr b="0" lang="en-HK" sz="5900" spc="-151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-1" strike="noStrike">
                <a:solidFill>
                  <a:srgbClr val="232323"/>
                </a:solidFill>
                <a:latin typeface="Arial MT"/>
              </a:rPr>
              <a:t>on</a:t>
            </a:r>
            <a:r>
              <a:rPr b="0" lang="en-HK" sz="5900" spc="-37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83" strike="noStrike">
                <a:solidFill>
                  <a:srgbClr val="232323"/>
                </a:solidFill>
                <a:latin typeface="Arial MT"/>
              </a:rPr>
              <a:t>finalising</a:t>
            </a:r>
            <a:r>
              <a:rPr b="0" lang="en-HK" sz="5900" spc="3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72" strike="noStrike">
                <a:solidFill>
                  <a:srgbClr val="242424"/>
                </a:solidFill>
                <a:latin typeface="Arial MT"/>
              </a:rPr>
              <a:t>the </a:t>
            </a:r>
            <a:r>
              <a:rPr b="0" lang="en-HK" sz="5900" spc="49" strike="noStrike">
                <a:solidFill>
                  <a:srgbClr val="232323"/>
                </a:solidFill>
                <a:latin typeface="Arial MT"/>
              </a:rPr>
              <a:t>plan</a:t>
            </a:r>
            <a:r>
              <a:rPr b="0" lang="en-HK" sz="5900" spc="-265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-1" strike="noStrike">
                <a:solidFill>
                  <a:srgbClr val="232323"/>
                </a:solidFill>
                <a:latin typeface="Arial MT"/>
              </a:rPr>
              <a:t>and</a:t>
            </a:r>
            <a:r>
              <a:rPr b="0" lang="en-HK" sz="5900" spc="-26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49" strike="noStrike">
                <a:solidFill>
                  <a:srgbClr val="232323"/>
                </a:solidFill>
                <a:latin typeface="Arial MT"/>
              </a:rPr>
              <a:t>beginning</a:t>
            </a:r>
            <a:r>
              <a:rPr b="0" lang="en-HK" sz="5900" spc="-21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-12" strike="noStrike">
                <a:solidFill>
                  <a:srgbClr val="212121"/>
                </a:solidFill>
                <a:latin typeface="Arial MT"/>
              </a:rPr>
              <a:t>execution.</a:t>
            </a:r>
            <a:endParaRPr b="0" lang="en-HK" sz="5900" spc="-1" strike="noStrike">
              <a:latin typeface="Calibri"/>
            </a:endParaRPr>
          </a:p>
        </p:txBody>
      </p:sp>
      <p:sp>
        <p:nvSpPr>
          <p:cNvPr id="247" name="object 7"/>
          <p:cNvSpPr/>
          <p:nvPr/>
        </p:nvSpPr>
        <p:spPr>
          <a:xfrm>
            <a:off x="4376160" y="7786080"/>
            <a:ext cx="8708040" cy="158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algn="ctr">
              <a:lnSpc>
                <a:spcPts val="4079"/>
              </a:lnSpc>
              <a:spcBef>
                <a:spcPts val="91"/>
              </a:spcBef>
              <a:buNone/>
            </a:pPr>
            <a:r>
              <a:rPr b="0" lang="en-HK" sz="3550" spc="-301" strike="noStrike">
                <a:latin typeface="Arial MT"/>
              </a:rPr>
              <a:t>We</a:t>
            </a:r>
            <a:r>
              <a:rPr b="0" lang="en-HK" sz="3550" spc="-66" strike="noStrike">
                <a:latin typeface="Arial MT"/>
              </a:rPr>
              <a:t> </a:t>
            </a:r>
            <a:r>
              <a:rPr b="0" lang="en-HK" sz="3550" spc="-1" strike="noStrike">
                <a:latin typeface="Arial MT"/>
              </a:rPr>
              <a:t>look</a:t>
            </a:r>
            <a:r>
              <a:rPr b="0" lang="en-HK" sz="3550" spc="-26" strike="noStrike">
                <a:latin typeface="Arial MT"/>
              </a:rPr>
              <a:t> </a:t>
            </a:r>
            <a:r>
              <a:rPr b="0" lang="en-HK" sz="3550" spc="-1" strike="noStrike">
                <a:latin typeface="Arial MT"/>
              </a:rPr>
              <a:t>forward</a:t>
            </a:r>
            <a:r>
              <a:rPr b="0" lang="en-HK" sz="3550" spc="-41" strike="noStrike">
                <a:latin typeface="Arial MT"/>
              </a:rPr>
              <a:t> </a:t>
            </a:r>
            <a:r>
              <a:rPr b="0" lang="en-HK" sz="3550" spc="-1" strike="noStrike">
                <a:latin typeface="Arial MT"/>
              </a:rPr>
              <a:t>to</a:t>
            </a:r>
            <a:r>
              <a:rPr b="0" lang="en-HK" sz="3550" spc="-111" strike="noStrike">
                <a:latin typeface="Arial MT"/>
              </a:rPr>
              <a:t> </a:t>
            </a:r>
            <a:r>
              <a:rPr b="0" lang="en-HK" sz="3550" spc="-1" strike="noStrike">
                <a:latin typeface="Arial MT"/>
              </a:rPr>
              <a:t>partnering</a:t>
            </a:r>
            <a:r>
              <a:rPr b="0" lang="en-HK" sz="3550" spc="117" strike="noStrike">
                <a:latin typeface="Arial MT"/>
              </a:rPr>
              <a:t> </a:t>
            </a:r>
            <a:r>
              <a:rPr b="0" lang="en-HK" sz="3550" spc="-1" strike="noStrike">
                <a:latin typeface="Arial MT"/>
              </a:rPr>
              <a:t>with</a:t>
            </a:r>
            <a:r>
              <a:rPr b="0" lang="en-HK" sz="3550" spc="-80" strike="noStrike">
                <a:latin typeface="Arial MT"/>
              </a:rPr>
              <a:t> </a:t>
            </a:r>
            <a:r>
              <a:rPr b="0" lang="en-HK" sz="3550" spc="-21" strike="noStrike">
                <a:latin typeface="Arial MT"/>
              </a:rPr>
              <a:t>all</a:t>
            </a:r>
            <a:r>
              <a:rPr b="0" lang="en-HK" sz="3550" spc="-177" strike="noStrike">
                <a:latin typeface="Arial MT"/>
              </a:rPr>
              <a:t> </a:t>
            </a:r>
            <a:r>
              <a:rPr b="0" lang="en-HK" sz="3550" spc="-1" strike="noStrike">
                <a:latin typeface="Arial MT"/>
              </a:rPr>
              <a:t>of</a:t>
            </a:r>
            <a:r>
              <a:rPr b="0" lang="en-HK" sz="3550" spc="29" strike="noStrike">
                <a:latin typeface="Arial MT"/>
              </a:rPr>
              <a:t> </a:t>
            </a:r>
            <a:r>
              <a:rPr b="0" lang="en-HK" sz="3550" spc="-26" strike="noStrike">
                <a:latin typeface="Arial MT"/>
              </a:rPr>
              <a:t>you</a:t>
            </a:r>
            <a:endParaRPr b="0" lang="en-HK" sz="3550" spc="-1" strike="noStrike">
              <a:latin typeface="Arial"/>
            </a:endParaRPr>
          </a:p>
          <a:p>
            <a:pPr algn="ctr">
              <a:lnSpc>
                <a:spcPts val="4201"/>
              </a:lnSpc>
              <a:buNone/>
            </a:pPr>
            <a:r>
              <a:rPr b="0" lang="en-HK" sz="3650" spc="-1" strike="noStrike">
                <a:latin typeface="Arial MT"/>
              </a:rPr>
              <a:t>to</a:t>
            </a:r>
            <a:r>
              <a:rPr b="0" lang="en-HK" sz="3650" spc="-256" strike="noStrike">
                <a:latin typeface="Arial MT"/>
              </a:rPr>
              <a:t> </a:t>
            </a:r>
            <a:r>
              <a:rPr b="0" lang="en-HK" sz="3650" spc="-177" strike="noStrike">
                <a:latin typeface="Arial MT"/>
              </a:rPr>
              <a:t>make</a:t>
            </a:r>
            <a:r>
              <a:rPr b="0" lang="en-HK" sz="3650" spc="-80" strike="noStrike">
                <a:latin typeface="Arial MT"/>
              </a:rPr>
              <a:t> </a:t>
            </a:r>
            <a:r>
              <a:rPr b="0" lang="en-HK" sz="3650" spc="-75" strike="noStrike">
                <a:latin typeface="Arial MT"/>
              </a:rPr>
              <a:t>Project</a:t>
            </a:r>
            <a:r>
              <a:rPr b="0" lang="en-HK" sz="3650" spc="-32" strike="noStrike">
                <a:latin typeface="Arial MT"/>
              </a:rPr>
              <a:t> </a:t>
            </a:r>
            <a:r>
              <a:rPr b="0" lang="en-HK" sz="3650" spc="-137" strike="noStrike">
                <a:latin typeface="Arial MT"/>
              </a:rPr>
              <a:t>Alpha</a:t>
            </a:r>
            <a:r>
              <a:rPr b="0" lang="en-HK" sz="3650" spc="-1" strike="noStrike">
                <a:latin typeface="Arial MT"/>
              </a:rPr>
              <a:t> </a:t>
            </a:r>
            <a:r>
              <a:rPr b="0" lang="en-HK" sz="3650" spc="-452" strike="noStrike">
                <a:latin typeface="Arial MT"/>
              </a:rPr>
              <a:t>a</a:t>
            </a:r>
            <a:r>
              <a:rPr b="0" lang="en-HK" sz="3650" spc="103" strike="noStrike">
                <a:latin typeface="Arial MT"/>
              </a:rPr>
              <a:t> </a:t>
            </a:r>
            <a:r>
              <a:rPr b="0" lang="en-HK" sz="3650" spc="-12" strike="noStrike">
                <a:latin typeface="Arial MT"/>
              </a:rPr>
              <a:t>success.</a:t>
            </a:r>
            <a:endParaRPr b="0" lang="en-HK" sz="36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object 2" descr=""/>
          <p:cNvPicPr/>
          <p:nvPr/>
        </p:nvPicPr>
        <p:blipFill>
          <a:blip r:embed="rId1"/>
          <a:stretch/>
        </p:blipFill>
        <p:spPr>
          <a:xfrm>
            <a:off x="1943280" y="2260440"/>
            <a:ext cx="3263400" cy="3835080"/>
          </a:xfrm>
          <a:prstGeom prst="rect">
            <a:avLst/>
          </a:prstGeom>
          <a:ln w="0">
            <a:noFill/>
          </a:ln>
        </p:spPr>
      </p:pic>
      <p:pic>
        <p:nvPicPr>
          <p:cNvPr id="249" name="object 3" descr=""/>
          <p:cNvPicPr/>
          <p:nvPr/>
        </p:nvPicPr>
        <p:blipFill>
          <a:blip r:embed="rId2"/>
          <a:stretch/>
        </p:blipFill>
        <p:spPr>
          <a:xfrm>
            <a:off x="15075000" y="7480440"/>
            <a:ext cx="1269720" cy="1269720"/>
          </a:xfrm>
          <a:prstGeom prst="rect">
            <a:avLst/>
          </a:prstGeom>
          <a:ln w="0">
            <a:noFill/>
          </a:ln>
        </p:spPr>
      </p:pic>
      <p:pic>
        <p:nvPicPr>
          <p:cNvPr id="250" name="object 4" descr=""/>
          <p:cNvPicPr/>
          <p:nvPr/>
        </p:nvPicPr>
        <p:blipFill>
          <a:blip r:embed="rId3"/>
          <a:stretch/>
        </p:blipFill>
        <p:spPr>
          <a:xfrm>
            <a:off x="7734240" y="5207040"/>
            <a:ext cx="2285640" cy="2095200"/>
          </a:xfrm>
          <a:prstGeom prst="rect">
            <a:avLst/>
          </a:prstGeom>
          <a:ln w="0">
            <a:noFill/>
          </a:ln>
        </p:spPr>
      </p:pic>
      <p:pic>
        <p:nvPicPr>
          <p:cNvPr id="251" name="object 5" descr=""/>
          <p:cNvPicPr/>
          <p:nvPr/>
        </p:nvPicPr>
        <p:blipFill>
          <a:blip r:embed="rId4"/>
          <a:stretch/>
        </p:blipFill>
        <p:spPr>
          <a:xfrm>
            <a:off x="9779040" y="571680"/>
            <a:ext cx="444240" cy="545760"/>
          </a:xfrm>
          <a:prstGeom prst="rect">
            <a:avLst/>
          </a:prstGeom>
          <a:ln w="0">
            <a:noFill/>
          </a:ln>
        </p:spPr>
      </p:pic>
      <p:pic>
        <p:nvPicPr>
          <p:cNvPr id="252" name="object 6" descr=""/>
          <p:cNvPicPr/>
          <p:nvPr/>
        </p:nvPicPr>
        <p:blipFill>
          <a:blip r:embed="rId5"/>
          <a:stretch/>
        </p:blipFill>
        <p:spPr>
          <a:xfrm>
            <a:off x="16129080" y="9499680"/>
            <a:ext cx="1206000" cy="126720"/>
          </a:xfrm>
          <a:prstGeom prst="rect">
            <a:avLst/>
          </a:prstGeom>
          <a:ln w="0">
            <a:noFill/>
          </a:ln>
        </p:spPr>
      </p:pic>
      <p:pic>
        <p:nvPicPr>
          <p:cNvPr id="253" name="object 7" descr=""/>
          <p:cNvPicPr/>
          <p:nvPr/>
        </p:nvPicPr>
        <p:blipFill>
          <a:blip r:embed="rId6"/>
          <a:stretch/>
        </p:blipFill>
        <p:spPr>
          <a:xfrm>
            <a:off x="7759800" y="8026560"/>
            <a:ext cx="939600" cy="228240"/>
          </a:xfrm>
          <a:prstGeom prst="rect">
            <a:avLst/>
          </a:prstGeom>
          <a:ln w="0">
            <a:noFill/>
          </a:ln>
        </p:spPr>
      </p:pic>
      <p:pic>
        <p:nvPicPr>
          <p:cNvPr id="254" name="object 8" descr=""/>
          <p:cNvPicPr/>
          <p:nvPr/>
        </p:nvPicPr>
        <p:blipFill>
          <a:blip r:embed="rId7"/>
          <a:stretch/>
        </p:blipFill>
        <p:spPr>
          <a:xfrm>
            <a:off x="16827480" y="5969160"/>
            <a:ext cx="50400" cy="1345680"/>
          </a:xfrm>
          <a:prstGeom prst="rect">
            <a:avLst/>
          </a:prstGeom>
          <a:ln w="0">
            <a:noFill/>
          </a:ln>
        </p:spPr>
      </p:pic>
      <p:pic>
        <p:nvPicPr>
          <p:cNvPr id="255" name="object 9" descr=""/>
          <p:cNvPicPr/>
          <p:nvPr/>
        </p:nvPicPr>
        <p:blipFill>
          <a:blip r:embed="rId8"/>
          <a:stretch/>
        </p:blipFill>
        <p:spPr>
          <a:xfrm>
            <a:off x="16827480" y="7378560"/>
            <a:ext cx="50400" cy="1155240"/>
          </a:xfrm>
          <a:prstGeom prst="rect">
            <a:avLst/>
          </a:prstGeom>
          <a:ln w="0">
            <a:noFill/>
          </a:ln>
        </p:spPr>
      </p:pic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567360" y="365040"/>
            <a:ext cx="15062400" cy="172332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9779760"/>
              </a:tabLst>
            </a:pPr>
            <a:r>
              <a:rPr b="0" lang="en-HK" sz="5600" spc="43" strike="noStrike">
                <a:solidFill>
                  <a:srgbClr val="2d2d2d"/>
                </a:solidFill>
                <a:latin typeface="Arial MT"/>
              </a:rPr>
              <a:t>Project</a:t>
            </a:r>
            <a:r>
              <a:rPr b="0" lang="en-HK" sz="5600" spc="279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5600" spc="-1" strike="noStrike">
                <a:solidFill>
                  <a:srgbClr val="2d2d2d"/>
                </a:solidFill>
                <a:latin typeface="Arial MT"/>
              </a:rPr>
              <a:t>Alpha:</a:t>
            </a:r>
            <a:r>
              <a:rPr b="0" lang="en-HK" sz="5600" spc="-409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5600" spc="-21" strike="noStrike">
                <a:solidFill>
                  <a:srgbClr val="313131"/>
                </a:solidFill>
                <a:latin typeface="Arial MT"/>
              </a:rPr>
              <a:t>Key</a:t>
            </a:r>
            <a:r>
              <a:rPr b="0" lang="en-HK" sz="5600" spc="-106" strike="noStrike">
                <a:solidFill>
                  <a:srgbClr val="313131"/>
                </a:solidFill>
                <a:latin typeface="Arial MT"/>
              </a:rPr>
              <a:t> </a:t>
            </a:r>
            <a:r>
              <a:rPr b="0" lang="en-HK" sz="5600" spc="97" strike="noStrike">
                <a:solidFill>
                  <a:srgbClr val="2b2b2b"/>
                </a:solidFill>
                <a:latin typeface="Arial MT"/>
              </a:rPr>
              <a:t>Contacts</a:t>
            </a:r>
            <a:r>
              <a:rPr b="0" lang="en-HK" sz="5600" spc="-1" strike="noStrike">
                <a:solidFill>
                  <a:srgbClr val="2b2b2b"/>
                </a:solidFill>
                <a:latin typeface="Arial MT"/>
              </a:rPr>
              <a:t>	</a:t>
            </a:r>
            <a:r>
              <a:rPr b="0" lang="en-HK" sz="5600" spc="117" strike="noStrike">
                <a:solidFill>
                  <a:srgbClr val="2f2f2f"/>
                </a:solidFill>
                <a:latin typeface="Arial MT"/>
              </a:rPr>
              <a:t>Information</a:t>
            </a:r>
            <a:r>
              <a:rPr b="0" lang="en-HK" sz="5600" spc="4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5600" spc="-26" strike="noStrike">
                <a:solidFill>
                  <a:srgbClr val="313131"/>
                </a:solidFill>
                <a:latin typeface="Arial MT"/>
              </a:rPr>
              <a:t>Hub</a:t>
            </a:r>
            <a:endParaRPr b="0" lang="en-HK" sz="5600" spc="-1" strike="noStrike">
              <a:latin typeface="Calibri"/>
            </a:endParaRPr>
          </a:p>
        </p:txBody>
      </p:sp>
      <p:sp>
        <p:nvSpPr>
          <p:cNvPr id="257" name="object 11"/>
          <p:cNvSpPr/>
          <p:nvPr/>
        </p:nvSpPr>
        <p:spPr>
          <a:xfrm>
            <a:off x="1119600" y="6543000"/>
            <a:ext cx="4828680" cy="258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algn="ctr">
              <a:lnSpc>
                <a:spcPts val="4340"/>
              </a:lnSpc>
              <a:spcBef>
                <a:spcPts val="130"/>
              </a:spcBef>
              <a:buNone/>
            </a:pPr>
            <a:r>
              <a:rPr b="0" lang="en-HK" sz="3650" spc="-1" strike="noStrike">
                <a:latin typeface="Arial MT"/>
              </a:rPr>
              <a:t>Project</a:t>
            </a:r>
            <a:r>
              <a:rPr b="0" lang="en-HK" sz="3650" spc="123" strike="noStrike">
                <a:latin typeface="Arial MT"/>
              </a:rPr>
              <a:t> </a:t>
            </a:r>
            <a:r>
              <a:rPr b="0" lang="en-HK" sz="3650" spc="-1" strike="noStrike">
                <a:latin typeface="Arial MT"/>
              </a:rPr>
              <a:t>Manager</a:t>
            </a:r>
            <a:r>
              <a:rPr b="0" lang="en-HK" sz="3650" spc="194" strike="noStrike">
                <a:latin typeface="Arial MT"/>
              </a:rPr>
              <a:t> </a:t>
            </a:r>
            <a:r>
              <a:rPr b="0" lang="en-HK" sz="3650" spc="-21" strike="noStrike">
                <a:latin typeface="Arial MT"/>
              </a:rPr>
              <a:t>Name</a:t>
            </a:r>
            <a:endParaRPr b="0" lang="en-HK" sz="3650" spc="-1" strike="noStrike">
              <a:latin typeface="Arial"/>
            </a:endParaRPr>
          </a:p>
          <a:p>
            <a:pPr algn="ctr">
              <a:lnSpc>
                <a:spcPts val="3679"/>
              </a:lnSpc>
              <a:buNone/>
            </a:pPr>
            <a:r>
              <a:rPr b="0" lang="en-HK" sz="3100" spc="-80" strike="noStrike">
                <a:latin typeface="Arial MT"/>
              </a:rPr>
              <a:t>Project</a:t>
            </a:r>
            <a:r>
              <a:rPr b="0" lang="en-HK" sz="3100" spc="-131" strike="noStrike">
                <a:latin typeface="Arial MT"/>
              </a:rPr>
              <a:t> </a:t>
            </a:r>
            <a:r>
              <a:rPr b="0" lang="en-HK" sz="3100" spc="-46" strike="noStrike">
                <a:latin typeface="Arial MT"/>
              </a:rPr>
              <a:t>Manager</a:t>
            </a:r>
            <a:endParaRPr b="0" lang="en-HK" sz="3100" spc="-1" strike="noStrike">
              <a:latin typeface="Arial"/>
            </a:endParaRPr>
          </a:p>
          <a:p>
            <a:pPr marL="377280" algn="ctr">
              <a:lnSpc>
                <a:spcPts val="3900"/>
              </a:lnSpc>
              <a:spcBef>
                <a:spcPts val="74"/>
              </a:spcBef>
              <a:buNone/>
            </a:pPr>
            <a:r>
              <a:rPr b="0" lang="en-HK" sz="2950" spc="-55" strike="noStrike" u="sng">
                <a:solidFill>
                  <a:srgbClr val="000000"/>
                </a:solidFill>
                <a:uFillTx/>
                <a:latin typeface="Arial MT"/>
                <a:hlinkClick r:id="rId9"/>
              </a:rPr>
              <a:t>email@namexample.com</a:t>
            </a:r>
            <a:r>
              <a:rPr b="0" lang="en-HK" sz="2950" spc="-55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(900)</a:t>
            </a:r>
            <a:r>
              <a:rPr b="0" lang="en-HK" sz="2950" spc="128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556</a:t>
            </a:r>
            <a:r>
              <a:rPr b="0" lang="en-HK" sz="2950" spc="-211" strike="noStrike">
                <a:latin typeface="Arial MT"/>
              </a:rPr>
              <a:t> </a:t>
            </a:r>
            <a:r>
              <a:rPr b="0" lang="en-HK" sz="2950" spc="-21" strike="noStrike">
                <a:latin typeface="Arial MT"/>
              </a:rPr>
              <a:t>7893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258" name="object 12"/>
          <p:cNvSpPr/>
          <p:nvPr/>
        </p:nvSpPr>
        <p:spPr>
          <a:xfrm>
            <a:off x="7295400" y="1862280"/>
            <a:ext cx="4352400" cy="28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20" bIns="0" anchor="t">
            <a:spAutoFit/>
          </a:bodyPr>
          <a:p>
            <a:pPr marL="12600" indent="14040">
              <a:lnSpc>
                <a:spcPct val="103000"/>
              </a:lnSpc>
              <a:spcBef>
                <a:spcPts val="20"/>
              </a:spcBef>
              <a:buNone/>
              <a:tabLst>
                <a:tab algn="l" pos="0"/>
              </a:tabLst>
            </a:pPr>
            <a:r>
              <a:rPr b="0" lang="en-HK" sz="2950" spc="-72" strike="noStrike">
                <a:latin typeface="Arial MT"/>
              </a:rPr>
              <a:t>For</a:t>
            </a:r>
            <a:r>
              <a:rPr b="0" lang="en-HK" sz="2950" spc="-140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Strategic</a:t>
            </a:r>
            <a:r>
              <a:rPr b="0" lang="en-HK" sz="2950" spc="-80" strike="noStrike">
                <a:latin typeface="Arial MT"/>
              </a:rPr>
              <a:t> </a:t>
            </a:r>
            <a:r>
              <a:rPr b="0" lang="en-HK" sz="2950" spc="-12" strike="noStrike">
                <a:latin typeface="Arial MT"/>
              </a:rPr>
              <a:t>Enquiries: </a:t>
            </a:r>
            <a:r>
              <a:rPr b="0" lang="en-HK" sz="3300" spc="-1" strike="noStrike">
                <a:latin typeface="Arial MT"/>
              </a:rPr>
              <a:t>Project</a:t>
            </a:r>
            <a:r>
              <a:rPr b="0" lang="en-HK" sz="3300" spc="-86" strike="noStrike">
                <a:latin typeface="Arial MT"/>
              </a:rPr>
              <a:t> </a:t>
            </a:r>
            <a:r>
              <a:rPr b="0" lang="en-HK" sz="3300" spc="-26" strike="noStrike">
                <a:latin typeface="Arial MT"/>
              </a:rPr>
              <a:t>Sponsor</a:t>
            </a:r>
            <a:r>
              <a:rPr b="0" lang="en-HK" sz="3300" spc="-75" strike="noStrike">
                <a:latin typeface="Arial MT"/>
              </a:rPr>
              <a:t> </a:t>
            </a:r>
            <a:r>
              <a:rPr b="0" lang="en-HK" sz="3300" spc="-26" strike="noStrike">
                <a:latin typeface="Arial MT"/>
              </a:rPr>
              <a:t>Name </a:t>
            </a:r>
            <a:r>
              <a:rPr b="0" lang="en-HK" sz="2900" spc="-1" strike="noStrike">
                <a:latin typeface="Arial MT"/>
              </a:rPr>
              <a:t>Project</a:t>
            </a:r>
            <a:r>
              <a:rPr b="0" lang="en-HK" sz="2900" spc="-12" strike="noStrike">
                <a:latin typeface="Arial MT"/>
              </a:rPr>
              <a:t> Sponsor</a:t>
            </a:r>
            <a:endParaRPr b="0" lang="en-HK" sz="2900" spc="-1" strike="noStrike">
              <a:latin typeface="Arial"/>
            </a:endParaRPr>
          </a:p>
          <a:p>
            <a:pPr marL="31680" indent="14040">
              <a:lnSpc>
                <a:spcPct val="100000"/>
              </a:lnSpc>
              <a:spcBef>
                <a:spcPts val="420"/>
              </a:spcBef>
              <a:buNone/>
              <a:tabLst>
                <a:tab algn="l" pos="0"/>
              </a:tabLst>
            </a:pPr>
            <a:r>
              <a:rPr b="0" lang="en-HK" sz="2850" spc="-26" strike="noStrike">
                <a:latin typeface="Arial MT"/>
              </a:rPr>
              <a:t>email@nusacr@gmaiI.com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259" name="object 13"/>
          <p:cNvSpPr/>
          <p:nvPr/>
        </p:nvSpPr>
        <p:spPr>
          <a:xfrm>
            <a:off x="10401120" y="4876560"/>
            <a:ext cx="5603400" cy="29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4160" bIns="0" anchor="t">
            <a:spAutoFit/>
          </a:bodyPr>
          <a:p>
            <a:pPr marL="12600" algn="just">
              <a:lnSpc>
                <a:spcPct val="100000"/>
              </a:lnSpc>
              <a:spcBef>
                <a:spcPts val="2001"/>
              </a:spcBef>
              <a:buNone/>
            </a:pPr>
            <a:r>
              <a:rPr b="0" lang="en-HK" sz="3850" spc="94" strike="noStrike">
                <a:solidFill>
                  <a:srgbClr val="313131"/>
                </a:solidFill>
                <a:latin typeface="Arial MT"/>
              </a:rPr>
              <a:t>Project</a:t>
            </a:r>
            <a:r>
              <a:rPr b="0" lang="en-HK" sz="3850" spc="-1" strike="noStrike">
                <a:solidFill>
                  <a:srgbClr val="313131"/>
                </a:solidFill>
                <a:latin typeface="Arial MT"/>
              </a:rPr>
              <a:t> </a:t>
            </a:r>
            <a:r>
              <a:rPr b="0" lang="en-HK" sz="3850" spc="111" strike="noStrike">
                <a:solidFill>
                  <a:srgbClr val="2f2f2f"/>
                </a:solidFill>
                <a:latin typeface="Arial MT"/>
              </a:rPr>
              <a:t>Information</a:t>
            </a:r>
            <a:r>
              <a:rPr b="0" lang="en-HK" sz="3850" spc="94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3850" spc="58" strike="noStrike">
                <a:solidFill>
                  <a:srgbClr val="2f2f2f"/>
                </a:solidFill>
                <a:latin typeface="Arial MT"/>
              </a:rPr>
              <a:t>Hub</a:t>
            </a:r>
            <a:endParaRPr b="0" lang="en-HK" sz="3850" spc="-1" strike="noStrike">
              <a:latin typeface="Arial"/>
            </a:endParaRPr>
          </a:p>
          <a:p>
            <a:pPr marL="25560" indent="10080" algn="just">
              <a:lnSpc>
                <a:spcPts val="3300"/>
              </a:lnSpc>
              <a:spcBef>
                <a:spcPts val="1990"/>
              </a:spcBef>
              <a:buNone/>
              <a:tabLst>
                <a:tab algn="l" pos="0"/>
              </a:tabLst>
            </a:pPr>
            <a:r>
              <a:rPr b="0" lang="en-HK" sz="3100" spc="-92" strike="noStrike">
                <a:latin typeface="Arial MT"/>
              </a:rPr>
              <a:t>Visit</a:t>
            </a:r>
            <a:r>
              <a:rPr b="0" lang="en-HK" sz="3100" spc="-131" strike="noStrike">
                <a:latin typeface="Arial MT"/>
              </a:rPr>
              <a:t> </a:t>
            </a:r>
            <a:r>
              <a:rPr b="0" lang="en-HK" sz="3100" spc="-92" strike="noStrike">
                <a:latin typeface="Arial MT"/>
              </a:rPr>
              <a:t>our</a:t>
            </a:r>
            <a:r>
              <a:rPr b="0" lang="en-HK" sz="3100" spc="-126" strike="noStrike">
                <a:latin typeface="Arial MT"/>
              </a:rPr>
              <a:t> </a:t>
            </a:r>
            <a:r>
              <a:rPr b="0" lang="en-HK" sz="3100" spc="-41" strike="noStrike">
                <a:latin typeface="Arial MT"/>
              </a:rPr>
              <a:t>project</a:t>
            </a:r>
            <a:r>
              <a:rPr b="0" lang="en-HK" sz="3100" spc="-126" strike="noStrike">
                <a:latin typeface="Arial MT"/>
              </a:rPr>
              <a:t> </a:t>
            </a:r>
            <a:r>
              <a:rPr b="0" lang="en-HK" sz="3100" spc="-100" strike="noStrike">
                <a:latin typeface="Arial MT"/>
              </a:rPr>
              <a:t>hub</a:t>
            </a:r>
            <a:r>
              <a:rPr b="0" lang="en-HK" sz="3100" spc="-114" strike="noStrike">
                <a:latin typeface="Arial MT"/>
              </a:rPr>
              <a:t> </a:t>
            </a:r>
            <a:r>
              <a:rPr b="0" lang="en-HK" sz="3100" spc="-21" strike="noStrike">
                <a:latin typeface="Arial MT"/>
              </a:rPr>
              <a:t>for</a:t>
            </a:r>
            <a:r>
              <a:rPr b="0" lang="en-HK" sz="3100" spc="-177" strike="noStrike">
                <a:latin typeface="Arial MT"/>
              </a:rPr>
              <a:t> </a:t>
            </a:r>
            <a:r>
              <a:rPr b="0" lang="en-HK" sz="3100" spc="-32" strike="noStrike">
                <a:latin typeface="Arial MT"/>
              </a:rPr>
              <a:t>the</a:t>
            </a:r>
            <a:r>
              <a:rPr b="0" lang="en-HK" sz="3100" spc="-185" strike="noStrike">
                <a:latin typeface="Arial MT"/>
              </a:rPr>
              <a:t> </a:t>
            </a:r>
            <a:r>
              <a:rPr b="0" lang="en-HK" sz="3100" spc="-12" strike="noStrike">
                <a:latin typeface="Arial MT"/>
              </a:rPr>
              <a:t>latest </a:t>
            </a:r>
            <a:r>
              <a:rPr b="0" lang="en-HK" sz="3050" spc="-80" strike="noStrike">
                <a:latin typeface="Arial MT"/>
              </a:rPr>
              <a:t>updates,</a:t>
            </a:r>
            <a:r>
              <a:rPr b="0" lang="en-HK" sz="3050" spc="-137" strike="noStrike">
                <a:latin typeface="Arial MT"/>
              </a:rPr>
              <a:t> </a:t>
            </a:r>
            <a:r>
              <a:rPr b="0" lang="en-HK" sz="3050" spc="-66" strike="noStrike">
                <a:latin typeface="Arial MT"/>
              </a:rPr>
              <a:t>documents,</a:t>
            </a:r>
            <a:r>
              <a:rPr b="0" lang="en-HK" sz="3050" spc="-52" strike="noStrike">
                <a:latin typeface="Arial MT"/>
              </a:rPr>
              <a:t> </a:t>
            </a:r>
            <a:r>
              <a:rPr b="0" lang="en-HK" sz="3050" spc="-100" strike="noStrike">
                <a:latin typeface="Arial MT"/>
              </a:rPr>
              <a:t>and</a:t>
            </a:r>
            <a:r>
              <a:rPr b="0" lang="en-HK" sz="3050" spc="-114" strike="noStrike">
                <a:latin typeface="Arial MT"/>
              </a:rPr>
              <a:t> </a:t>
            </a:r>
            <a:r>
              <a:rPr b="0" lang="en-HK" sz="3050" spc="-60" strike="noStrike">
                <a:latin typeface="Arial MT"/>
              </a:rPr>
              <a:t>meeting </a:t>
            </a:r>
            <a:r>
              <a:rPr b="0" lang="en-HK" sz="3050" spc="-21" strike="noStrike">
                <a:latin typeface="Arial MT"/>
              </a:rPr>
              <a:t>schedules.</a:t>
            </a:r>
            <a:endParaRPr b="0" lang="en-HK" sz="30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object 2" descr=""/>
          <p:cNvPicPr/>
          <p:nvPr/>
        </p:nvPicPr>
        <p:blipFill>
          <a:blip r:embed="rId1"/>
          <a:stretch/>
        </p:blipFill>
        <p:spPr>
          <a:xfrm>
            <a:off x="927000" y="5308560"/>
            <a:ext cx="15303240" cy="3123720"/>
          </a:xfrm>
          <a:prstGeom prst="rect">
            <a:avLst/>
          </a:prstGeom>
          <a:ln w="0">
            <a:noFill/>
          </a:ln>
        </p:spPr>
      </p:pic>
      <p:pic>
        <p:nvPicPr>
          <p:cNvPr id="139" name="object 3" descr=""/>
          <p:cNvPicPr/>
          <p:nvPr/>
        </p:nvPicPr>
        <p:blipFill>
          <a:blip r:embed="rId2"/>
          <a:stretch/>
        </p:blipFill>
        <p:spPr>
          <a:xfrm>
            <a:off x="0" y="622440"/>
            <a:ext cx="17474760" cy="3949200"/>
          </a:xfrm>
          <a:prstGeom prst="rect">
            <a:avLst/>
          </a:prstGeom>
          <a:ln w="0">
            <a:noFill/>
          </a:ln>
        </p:spPr>
      </p:pic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703080" y="420840"/>
            <a:ext cx="1597752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150480" bIns="0" anchor="t">
            <a:noAutofit/>
          </a:bodyPr>
          <a:p>
            <a:pPr marL="20880" indent="-9000">
              <a:lnSpc>
                <a:spcPts val="5499"/>
              </a:lnSpc>
              <a:spcBef>
                <a:spcPts val="1185"/>
              </a:spcBef>
              <a:buNone/>
              <a:tabLst>
                <a:tab algn="l" pos="0"/>
              </a:tabLst>
            </a:pPr>
            <a:r>
              <a:rPr b="0" lang="en-HK" sz="5450" spc="-250" strike="noStrike">
                <a:solidFill>
                  <a:srgbClr val="242424"/>
                </a:solidFill>
                <a:latin typeface="Arial MT"/>
              </a:rPr>
              <a:t>Our</a:t>
            </a:r>
            <a:r>
              <a:rPr b="0" lang="en-HK" sz="5450" spc="-282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21" strike="noStrike">
                <a:solidFill>
                  <a:srgbClr val="242424"/>
                </a:solidFill>
                <a:latin typeface="Arial MT"/>
              </a:rPr>
              <a:t>current</a:t>
            </a:r>
            <a:r>
              <a:rPr b="0" lang="en-HK" sz="5450" spc="-361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131" strike="noStrike">
                <a:solidFill>
                  <a:srgbClr val="232323"/>
                </a:solidFill>
                <a:latin typeface="Arial MT"/>
              </a:rPr>
              <a:t>processes</a:t>
            </a:r>
            <a:r>
              <a:rPr b="0" lang="en-HK" sz="5450" spc="-225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450" spc="-86" strike="noStrike">
                <a:solidFill>
                  <a:srgbClr val="262626"/>
                </a:solidFill>
                <a:latin typeface="Arial MT"/>
              </a:rPr>
              <a:t>create</a:t>
            </a:r>
            <a:r>
              <a:rPr b="0" lang="en-HK" sz="5450" spc="-355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450" spc="-32" strike="noStrike">
                <a:solidFill>
                  <a:srgbClr val="232323"/>
                </a:solidFill>
                <a:latin typeface="Arial MT"/>
              </a:rPr>
              <a:t>significant</a:t>
            </a:r>
            <a:r>
              <a:rPr b="0" lang="en-HK" sz="5450" spc="-137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450" spc="-12" strike="noStrike">
                <a:solidFill>
                  <a:srgbClr val="232323"/>
                </a:solidFill>
                <a:latin typeface="Arial MT"/>
              </a:rPr>
              <a:t>inefficiencies </a:t>
            </a:r>
            <a:r>
              <a:rPr b="0" lang="en-HK" sz="5450" spc="-131" strike="noStrike">
                <a:solidFill>
                  <a:srgbClr val="262626"/>
                </a:solidFill>
                <a:latin typeface="Arial MT"/>
              </a:rPr>
              <a:t>and</a:t>
            </a:r>
            <a:r>
              <a:rPr b="0" lang="en-HK" sz="5450" spc="-562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450" spc="-1" strike="noStrike">
                <a:solidFill>
                  <a:srgbClr val="242424"/>
                </a:solidFill>
                <a:latin typeface="Arial MT"/>
              </a:rPr>
              <a:t>risk</a:t>
            </a:r>
            <a:r>
              <a:rPr b="0" lang="en-HK" sz="5450" spc="-460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106" strike="noStrike">
                <a:solidFill>
                  <a:srgbClr val="232323"/>
                </a:solidFill>
                <a:latin typeface="Arial MT"/>
              </a:rPr>
              <a:t>our</a:t>
            </a:r>
            <a:r>
              <a:rPr b="0" lang="en-HK" sz="5450" spc="-276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450" spc="-41" strike="noStrike">
                <a:solidFill>
                  <a:srgbClr val="242424"/>
                </a:solidFill>
                <a:latin typeface="Arial MT"/>
              </a:rPr>
              <a:t>competitive</a:t>
            </a:r>
            <a:r>
              <a:rPr b="0" lang="en-HK" sz="5450" spc="-197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12" strike="noStrike">
                <a:solidFill>
                  <a:srgbClr val="242424"/>
                </a:solidFill>
                <a:latin typeface="Arial MT"/>
              </a:rPr>
              <a:t>position.</a:t>
            </a:r>
            <a:endParaRPr b="0" lang="en-HK" sz="5450" spc="-1" strike="noStrike">
              <a:latin typeface="Calibri"/>
            </a:endParaRPr>
          </a:p>
        </p:txBody>
      </p:sp>
      <p:sp>
        <p:nvSpPr>
          <p:cNvPr id="141" name="object 5"/>
          <p:cNvSpPr/>
          <p:nvPr/>
        </p:nvSpPr>
        <p:spPr>
          <a:xfrm>
            <a:off x="704880" y="2350800"/>
            <a:ext cx="7330680" cy="252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3040" bIns="0" anchor="t">
            <a:spAutoFit/>
          </a:bodyPr>
          <a:p>
            <a:pPr marL="25920" indent="-3960">
              <a:lnSpc>
                <a:spcPct val="100000"/>
              </a:lnSpc>
              <a:spcBef>
                <a:spcPts val="890"/>
              </a:spcBef>
              <a:buNone/>
              <a:tabLst>
                <a:tab algn="l" pos="0"/>
              </a:tabLst>
            </a:pPr>
            <a:r>
              <a:rPr b="0" lang="en-HK" sz="2850" spc="-242" strike="noStrike">
                <a:solidFill>
                  <a:srgbClr val="1d1d1d"/>
                </a:solidFill>
                <a:latin typeface="Arial MT"/>
              </a:rPr>
              <a:t>The</a:t>
            </a:r>
            <a:r>
              <a:rPr b="0" lang="en-HK" sz="2850" spc="-316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2850" spc="-140" strike="noStrike">
                <a:solidFill>
                  <a:srgbClr val="151515"/>
                </a:solidFill>
                <a:latin typeface="Arial MT"/>
              </a:rPr>
              <a:t>Situation: </a:t>
            </a:r>
            <a:r>
              <a:rPr b="0" lang="en-HK" sz="2850" spc="-242" strike="noStrike">
                <a:solidFill>
                  <a:srgbClr val="212121"/>
                </a:solidFill>
                <a:latin typeface="Arial MT"/>
              </a:rPr>
              <a:t>Our</a:t>
            </a:r>
            <a:r>
              <a:rPr b="0" lang="en-HK" sz="2850" spc="-151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2850" spc="-177" strike="noStrike">
                <a:solidFill>
                  <a:srgbClr val="161616"/>
                </a:solidFill>
                <a:latin typeface="Arial MT"/>
              </a:rPr>
              <a:t>Current</a:t>
            </a:r>
            <a:r>
              <a:rPr b="0" lang="en-HK" sz="2850" spc="-97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2850" spc="-182" strike="noStrike">
                <a:solidFill>
                  <a:srgbClr val="161616"/>
                </a:solidFill>
                <a:latin typeface="Arial MT"/>
              </a:rPr>
              <a:t>Operational</a:t>
            </a:r>
            <a:r>
              <a:rPr b="0" lang="en-HK" sz="2850" spc="-97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2850" spc="-140" strike="noStrike">
                <a:solidFill>
                  <a:srgbClr val="161616"/>
                </a:solidFill>
                <a:latin typeface="Arial MT"/>
              </a:rPr>
              <a:t>Environment</a:t>
            </a:r>
            <a:endParaRPr b="0" lang="en-HK" sz="2850" spc="-1" strike="noStrike">
              <a:latin typeface="Arial"/>
            </a:endParaRPr>
          </a:p>
          <a:p>
            <a:pPr marL="12600" indent="13320">
              <a:lnSpc>
                <a:spcPct val="80000"/>
              </a:lnSpc>
              <a:spcBef>
                <a:spcPts val="1165"/>
              </a:spcBef>
              <a:buNone/>
              <a:tabLst>
                <a:tab algn="l" pos="0"/>
              </a:tabLst>
            </a:pPr>
            <a:r>
              <a:rPr b="0" lang="en-HK" sz="2300" spc="-197" strike="noStrike">
                <a:latin typeface="Calibri"/>
              </a:rPr>
              <a:t>A</a:t>
            </a:r>
            <a:r>
              <a:rPr b="0" lang="en-HK" sz="2300" spc="-100" strike="noStrike">
                <a:latin typeface="Calibri"/>
              </a:rPr>
              <a:t> </a:t>
            </a:r>
            <a:r>
              <a:rPr b="0" lang="en-HK" sz="2300" spc="-160" strike="noStrike">
                <a:latin typeface="Calibri"/>
              </a:rPr>
              <a:t>concise</a:t>
            </a:r>
            <a:r>
              <a:rPr b="0" lang="en-HK" sz="2300" spc="-46" strike="noStrike">
                <a:latin typeface="Calibri"/>
              </a:rPr>
              <a:t> </a:t>
            </a:r>
            <a:r>
              <a:rPr b="0" lang="en-HK" sz="2300" spc="-177" strike="noStrike">
                <a:latin typeface="Calibri"/>
              </a:rPr>
              <a:t>description</a:t>
            </a:r>
            <a:r>
              <a:rPr b="0" lang="en-HK" sz="2300" spc="52" strike="noStrike">
                <a:latin typeface="Calibri"/>
              </a:rPr>
              <a:t> </a:t>
            </a:r>
            <a:r>
              <a:rPr b="0" lang="en-HK" sz="2300" spc="-165" strike="noStrike">
                <a:latin typeface="Calibri"/>
              </a:rPr>
              <a:t>of</a:t>
            </a:r>
            <a:r>
              <a:rPr b="0" lang="en-HK" sz="2300" spc="-52" strike="noStrike">
                <a:latin typeface="Calibri"/>
              </a:rPr>
              <a:t> </a:t>
            </a:r>
            <a:r>
              <a:rPr b="0" lang="en-HK" sz="2300" spc="-211" strike="noStrike">
                <a:latin typeface="Calibri"/>
              </a:rPr>
              <a:t>the</a:t>
            </a:r>
            <a:r>
              <a:rPr b="0" lang="en-HK" sz="2300" spc="-111" strike="noStrike">
                <a:latin typeface="Calibri"/>
              </a:rPr>
              <a:t> </a:t>
            </a:r>
            <a:r>
              <a:rPr b="0" lang="en-HK" sz="2300" spc="-202" strike="noStrike">
                <a:latin typeface="Calibri"/>
              </a:rPr>
              <a:t>current</a:t>
            </a:r>
            <a:r>
              <a:rPr b="0" lang="en-HK" sz="2300" spc="-15" strike="noStrike">
                <a:latin typeface="Calibri"/>
              </a:rPr>
              <a:t> </a:t>
            </a:r>
            <a:r>
              <a:rPr b="0" lang="en-HK" sz="2300" spc="-157" strike="noStrike">
                <a:latin typeface="Calibri"/>
              </a:rPr>
              <a:t>state,</a:t>
            </a:r>
            <a:r>
              <a:rPr b="0" lang="en-HK" sz="2300" spc="-75" strike="noStrike">
                <a:latin typeface="Calibri"/>
              </a:rPr>
              <a:t> </a:t>
            </a:r>
            <a:r>
              <a:rPr b="0" lang="en-HK" sz="2300" spc="-231" strike="noStrike">
                <a:latin typeface="Calibri"/>
              </a:rPr>
              <a:t>mentioning</a:t>
            </a:r>
            <a:r>
              <a:rPr b="0" lang="en-HK" sz="2300" spc="214" strike="noStrike">
                <a:latin typeface="Calibri"/>
              </a:rPr>
              <a:t> </a:t>
            </a:r>
            <a:r>
              <a:rPr b="0" lang="en-HK" sz="2300" spc="-211" strike="noStrike">
                <a:latin typeface="Calibri"/>
              </a:rPr>
              <a:t>the</a:t>
            </a:r>
            <a:r>
              <a:rPr b="0" lang="en-HK" sz="2300" spc="-80" strike="noStrike">
                <a:latin typeface="Calibri"/>
              </a:rPr>
              <a:t> </a:t>
            </a:r>
            <a:r>
              <a:rPr b="0" lang="en-HK" sz="2300" spc="-197" strike="noStrike">
                <a:latin typeface="Calibri"/>
              </a:rPr>
              <a:t>key</a:t>
            </a:r>
            <a:r>
              <a:rPr b="0" lang="en-HK" sz="2300" spc="4" strike="noStrike">
                <a:latin typeface="Calibri"/>
              </a:rPr>
              <a:t> </a:t>
            </a:r>
            <a:r>
              <a:rPr b="0" lang="en-HK" sz="2300" spc="-245" strike="noStrike">
                <a:latin typeface="Calibri"/>
              </a:rPr>
              <a:t>market</a:t>
            </a:r>
            <a:r>
              <a:rPr b="0" lang="en-HK" sz="2300" spc="49" strike="noStrike">
                <a:latin typeface="Calibri"/>
              </a:rPr>
              <a:t> </a:t>
            </a:r>
            <a:r>
              <a:rPr b="0" lang="en-HK" sz="2300" spc="-52" strike="noStrike">
                <a:latin typeface="Calibri"/>
              </a:rPr>
              <a:t>and </a:t>
            </a:r>
            <a:r>
              <a:rPr b="0" lang="en-HK" sz="2300" spc="-205" strike="noStrike">
                <a:latin typeface="Calibri"/>
              </a:rPr>
              <a:t>imernal</a:t>
            </a:r>
            <a:r>
              <a:rPr b="0" lang="en-HK" sz="2300" spc="38" strike="noStrike">
                <a:latin typeface="Calibri"/>
              </a:rPr>
              <a:t> </a:t>
            </a:r>
            <a:r>
              <a:rPr b="0" lang="en-HK" sz="2300" spc="-171" strike="noStrike">
                <a:latin typeface="Calibri"/>
              </a:rPr>
              <a:t>drivers</a:t>
            </a:r>
            <a:r>
              <a:rPr b="0" lang="en-HK" sz="2300" spc="29" strike="noStrike">
                <a:latin typeface="Calibri"/>
              </a:rPr>
              <a:t> </a:t>
            </a:r>
            <a:r>
              <a:rPr b="0" lang="en-HK" sz="2300" spc="-205" strike="noStrike">
                <a:latin typeface="Calibri"/>
              </a:rPr>
              <a:t>that</a:t>
            </a:r>
            <a:r>
              <a:rPr b="0" lang="en-HK" sz="2300" spc="-120" strike="noStrike">
                <a:latin typeface="Calibri"/>
              </a:rPr>
              <a:t> </a:t>
            </a:r>
            <a:r>
              <a:rPr b="0" lang="en-HK" sz="2300" spc="-157" strike="noStrike">
                <a:latin typeface="Calibri"/>
              </a:rPr>
              <a:t>necessitate</a:t>
            </a:r>
            <a:r>
              <a:rPr b="0" lang="en-HK" sz="2300" spc="43" strike="noStrike">
                <a:latin typeface="Calibri"/>
              </a:rPr>
              <a:t> </a:t>
            </a:r>
            <a:r>
              <a:rPr b="0" lang="en-HK" sz="2300" spc="-165" strike="noStrike">
                <a:latin typeface="Calibri"/>
              </a:rPr>
              <a:t>changa.</a:t>
            </a:r>
            <a:r>
              <a:rPr b="0" lang="en-HK" sz="2300" spc="-80" strike="noStrike">
                <a:latin typeface="Calibri"/>
              </a:rPr>
              <a:t> </a:t>
            </a:r>
            <a:r>
              <a:rPr b="0" lang="en-HK" sz="2300" spc="-171" strike="noStrike">
                <a:latin typeface="Calibri"/>
              </a:rPr>
              <a:t>Key</a:t>
            </a:r>
            <a:r>
              <a:rPr b="0" lang="en-HK" sz="2300" spc="-12" strike="noStrike">
                <a:latin typeface="Calibri"/>
              </a:rPr>
              <a:t> </a:t>
            </a:r>
            <a:r>
              <a:rPr b="0" lang="en-HK" sz="2300" spc="-211" strike="noStrike">
                <a:latin typeface="Calibri"/>
              </a:rPr>
              <a:t>operational</a:t>
            </a:r>
            <a:r>
              <a:rPr b="0" lang="en-HK" sz="2300" spc="117" strike="noStrike">
                <a:latin typeface="Calibri"/>
              </a:rPr>
              <a:t> </a:t>
            </a:r>
            <a:r>
              <a:rPr b="0" lang="en-HK" sz="2300" spc="-60" strike="noStrike">
                <a:latin typeface="Calibri"/>
              </a:rPr>
              <a:t>characteristics </a:t>
            </a:r>
            <a:r>
              <a:rPr b="0" lang="en-HK" sz="2300" spc="-177" strike="noStrike">
                <a:latin typeface="Calibri"/>
              </a:rPr>
              <a:t>include</a:t>
            </a:r>
            <a:r>
              <a:rPr b="0" lang="en-HK" sz="2300" spc="-97" strike="noStrike">
                <a:latin typeface="Calibri"/>
              </a:rPr>
              <a:t> </a:t>
            </a:r>
            <a:r>
              <a:rPr b="0" lang="en-HK" sz="2300" spc="-171" strike="noStrike">
                <a:latin typeface="Calibri"/>
              </a:rPr>
              <a:t>reliance</a:t>
            </a:r>
            <a:r>
              <a:rPr b="0" lang="en-HK" sz="2300" spc="-21" strike="noStrike">
                <a:latin typeface="Calibri"/>
              </a:rPr>
              <a:t> </a:t>
            </a:r>
            <a:r>
              <a:rPr b="0" lang="en-HK" sz="2300" spc="-182" strike="noStrike">
                <a:latin typeface="Calibri"/>
              </a:rPr>
              <a:t>on</a:t>
            </a:r>
            <a:r>
              <a:rPr b="0" lang="en-HK" sz="2300" spc="-160" strike="noStrike">
                <a:latin typeface="Calibri"/>
              </a:rPr>
              <a:t> </a:t>
            </a:r>
            <a:r>
              <a:rPr b="0" lang="en-HK" sz="2300" spc="-151" strike="noStrike">
                <a:latin typeface="Calibri"/>
              </a:rPr>
              <a:t>legacy</a:t>
            </a:r>
            <a:r>
              <a:rPr b="0" lang="en-HK" sz="2300" spc="24" strike="noStrike">
                <a:latin typeface="Calibri"/>
              </a:rPr>
              <a:t> </a:t>
            </a:r>
            <a:r>
              <a:rPr b="0" lang="en-HK" sz="2300" spc="-160" strike="noStrike">
                <a:latin typeface="Calibri"/>
              </a:rPr>
              <a:t>systems</a:t>
            </a:r>
            <a:r>
              <a:rPr b="0" lang="en-HK" sz="2300" spc="12" strike="noStrike">
                <a:latin typeface="Calibri"/>
              </a:rPr>
              <a:t> </a:t>
            </a:r>
            <a:r>
              <a:rPr b="0" lang="en-HK" sz="2300" spc="-202" strike="noStrike">
                <a:latin typeface="Calibri"/>
              </a:rPr>
              <a:t>and</a:t>
            </a:r>
            <a:r>
              <a:rPr b="0" lang="en-HK" sz="2300" spc="-106" strike="noStrike">
                <a:latin typeface="Calibri"/>
              </a:rPr>
              <a:t> </a:t>
            </a:r>
            <a:r>
              <a:rPr b="0" lang="en-HK" sz="2300" spc="-211" strike="noStrike">
                <a:latin typeface="Calibri"/>
              </a:rPr>
              <a:t>fragmented</a:t>
            </a:r>
            <a:r>
              <a:rPr b="0" lang="en-HK" sz="2300" spc="69" strike="noStrike">
                <a:latin typeface="Calibri"/>
              </a:rPr>
              <a:t> </a:t>
            </a:r>
            <a:r>
              <a:rPr b="0" lang="en-HK" sz="2300" spc="-197" strike="noStrike">
                <a:latin typeface="Calibri"/>
              </a:rPr>
              <a:t>data</a:t>
            </a:r>
            <a:r>
              <a:rPr b="0" lang="en-HK" sz="2300" spc="-26" strike="noStrike">
                <a:latin typeface="Calibri"/>
              </a:rPr>
              <a:t> </a:t>
            </a:r>
            <a:r>
              <a:rPr b="0" lang="en-HK" sz="2300" spc="-12" strike="noStrike">
                <a:latin typeface="Calibri"/>
              </a:rPr>
              <a:t>sources.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42" name="object 6"/>
          <p:cNvSpPr/>
          <p:nvPr/>
        </p:nvSpPr>
        <p:spPr>
          <a:xfrm>
            <a:off x="2716920" y="6042240"/>
            <a:ext cx="191484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2200" spc="-177" strike="noStrike">
                <a:latin typeface="Arial MT"/>
              </a:rPr>
              <a:t>Ideal</a:t>
            </a:r>
            <a:r>
              <a:rPr b="0" lang="en-HK" sz="2200" spc="-242" strike="noStrike">
                <a:latin typeface="Arial MT"/>
              </a:rPr>
              <a:t> </a:t>
            </a:r>
            <a:r>
              <a:rPr b="0" lang="en-HK" sz="2200" spc="-245" strike="noStrike">
                <a:latin typeface="Arial MT"/>
              </a:rPr>
              <a:t>Process</a:t>
            </a:r>
            <a:r>
              <a:rPr b="0" lang="en-HK" sz="2200" spc="-114" strike="noStrike">
                <a:latin typeface="Arial MT"/>
              </a:rPr>
              <a:t> </a:t>
            </a:r>
            <a:r>
              <a:rPr b="0" lang="en-HK" sz="2200" spc="-191" strike="noStrike">
                <a:latin typeface="Arial MT"/>
              </a:rPr>
              <a:t>Flow</a:t>
            </a:r>
            <a:endParaRPr b="0" lang="en-HK" sz="2200" spc="-1" strike="noStrike">
              <a:latin typeface="Arial"/>
            </a:endParaRPr>
          </a:p>
        </p:txBody>
      </p:sp>
      <p:sp>
        <p:nvSpPr>
          <p:cNvPr id="143" name="object 7"/>
          <p:cNvSpPr/>
          <p:nvPr/>
        </p:nvSpPr>
        <p:spPr>
          <a:xfrm>
            <a:off x="9097560" y="2320920"/>
            <a:ext cx="7477920" cy="31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2920" bIns="0" anchor="t">
            <a:spAutoFit/>
          </a:bodyPr>
          <a:p>
            <a:pPr marL="12600">
              <a:lnSpc>
                <a:spcPct val="100000"/>
              </a:lnSpc>
              <a:spcBef>
                <a:spcPts val="1125"/>
              </a:spcBef>
              <a:buNone/>
            </a:pPr>
            <a:r>
              <a:rPr b="0" lang="en-HK" sz="2850" spc="-242" strike="noStrike">
                <a:solidFill>
                  <a:srgbClr val="161616"/>
                </a:solidFill>
                <a:latin typeface="Arial MT"/>
              </a:rPr>
              <a:t>The</a:t>
            </a:r>
            <a:r>
              <a:rPr b="0" lang="en-HK" sz="2850" spc="-211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2850" spc="-171" strike="noStrike">
                <a:solidFill>
                  <a:srgbClr val="151515"/>
                </a:solidFill>
                <a:latin typeface="Arial MT"/>
              </a:rPr>
              <a:t>Complication:</a:t>
            </a:r>
            <a:r>
              <a:rPr b="0" lang="en-HK" sz="2850" spc="-1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2850" spc="-242" strike="noStrike">
                <a:solidFill>
                  <a:srgbClr val="1c1c1c"/>
                </a:solidFill>
                <a:latin typeface="Arial MT"/>
              </a:rPr>
              <a:t>The</a:t>
            </a:r>
            <a:r>
              <a:rPr b="0" lang="en-HK" sz="2850" spc="-316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2850" spc="-185" strike="noStrike">
                <a:solidFill>
                  <a:srgbClr val="1c1c1c"/>
                </a:solidFill>
                <a:latin typeface="Arial MT"/>
              </a:rPr>
              <a:t>Cost</a:t>
            </a:r>
            <a:r>
              <a:rPr b="0" lang="en-HK" sz="2850" spc="-114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2850" spc="-80" strike="noStrike">
                <a:solidFill>
                  <a:srgbClr val="1a1a1a"/>
                </a:solidFill>
                <a:latin typeface="Arial MT"/>
              </a:rPr>
              <a:t>of</a:t>
            </a:r>
            <a:r>
              <a:rPr b="0" lang="en-HK" sz="2850" spc="-296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2850" spc="-12" strike="noStrike">
                <a:solidFill>
                  <a:srgbClr val="161616"/>
                </a:solidFill>
                <a:latin typeface="Arial MT"/>
              </a:rPr>
              <a:t>Inaction</a:t>
            </a:r>
            <a:endParaRPr b="0" lang="en-HK" sz="2850" spc="-1" strike="noStrike">
              <a:latin typeface="Arial"/>
            </a:endParaRPr>
          </a:p>
          <a:p>
            <a:pPr marL="300240" indent="-281160">
              <a:lnSpc>
                <a:spcPts val="2540"/>
              </a:lnSpc>
              <a:spcBef>
                <a:spcPts val="780"/>
              </a:spcBef>
              <a:buClr>
                <a:srgbClr val="000000"/>
              </a:buClr>
              <a:buFont typeface="Symbol" charset="2"/>
              <a:buChar char=""/>
              <a:tabLst>
                <a:tab algn="l" pos="300240"/>
              </a:tabLst>
            </a:pPr>
            <a:r>
              <a:rPr b="0" lang="en-HK" sz="2150" spc="-185" strike="noStrike">
                <a:latin typeface="Arial MT"/>
              </a:rPr>
              <a:t>Significant</a:t>
            </a:r>
            <a:r>
              <a:rPr b="0" lang="en-HK" sz="2150" spc="-35" strike="noStrike">
                <a:latin typeface="Arial MT"/>
              </a:rPr>
              <a:t> </a:t>
            </a:r>
            <a:r>
              <a:rPr b="0" lang="en-HK" sz="2150" spc="-265" strike="noStrike">
                <a:latin typeface="Arial MT"/>
              </a:rPr>
              <a:t>manual</a:t>
            </a:r>
            <a:r>
              <a:rPr b="0" lang="en-HK" sz="2150" spc="29" strike="noStrike">
                <a:latin typeface="Arial MT"/>
              </a:rPr>
              <a:t> </a:t>
            </a:r>
            <a:r>
              <a:rPr b="0" lang="en-HK" sz="2150" spc="-140" strike="noStrike">
                <a:latin typeface="Arial MT"/>
              </a:rPr>
              <a:t>effort</a:t>
            </a:r>
            <a:r>
              <a:rPr b="0" lang="en-HK" sz="2150" spc="29" strike="noStrike">
                <a:latin typeface="Arial MT"/>
              </a:rPr>
              <a:t> </a:t>
            </a:r>
            <a:r>
              <a:rPr b="0" lang="en-HK" sz="2150" spc="-202" strike="noStrike">
                <a:latin typeface="Arial MT"/>
              </a:rPr>
              <a:t>leading</a:t>
            </a:r>
            <a:r>
              <a:rPr b="0" lang="en-HK" sz="2150" spc="-52" strike="noStrike">
                <a:latin typeface="Arial MT"/>
              </a:rPr>
              <a:t> </a:t>
            </a:r>
            <a:r>
              <a:rPr b="0" lang="en-HK" sz="2150" spc="-126" strike="noStrike">
                <a:latin typeface="Arial MT"/>
              </a:rPr>
              <a:t>to</a:t>
            </a:r>
            <a:r>
              <a:rPr b="0" lang="en-HK" sz="2150" spc="-157" strike="noStrike">
                <a:latin typeface="Arial MT"/>
              </a:rPr>
              <a:t> </a:t>
            </a:r>
            <a:r>
              <a:rPr b="0" lang="en-HK" sz="2150" spc="-177" strike="noStrike">
                <a:latin typeface="Arial MT"/>
              </a:rPr>
              <a:t>potential</a:t>
            </a:r>
            <a:r>
              <a:rPr b="0" lang="en-HK" sz="2150" spc="63" strike="noStrike">
                <a:latin typeface="Arial MT"/>
              </a:rPr>
              <a:t> </a:t>
            </a:r>
            <a:r>
              <a:rPr b="0" lang="en-HK" sz="2150" spc="-202" strike="noStrike">
                <a:latin typeface="Arial MT"/>
              </a:rPr>
              <a:t>data</a:t>
            </a:r>
            <a:r>
              <a:rPr b="0" lang="en-HK" sz="2150" spc="-151" strike="noStrike">
                <a:latin typeface="Arial MT"/>
              </a:rPr>
              <a:t> </a:t>
            </a:r>
            <a:r>
              <a:rPr b="0" lang="en-HK" sz="2150" spc="-160" strike="noStrike">
                <a:latin typeface="Arial MT"/>
              </a:rPr>
              <a:t>entry</a:t>
            </a:r>
            <a:r>
              <a:rPr b="0" lang="en-HK" sz="2150" spc="-32" strike="noStrike">
                <a:latin typeface="Arial MT"/>
              </a:rPr>
              <a:t> </a:t>
            </a:r>
            <a:r>
              <a:rPr b="0" lang="en-HK" sz="2150" spc="-12" strike="noStrike">
                <a:latin typeface="Arial MT"/>
              </a:rPr>
              <a:t>errors.</a:t>
            </a:r>
            <a:endParaRPr b="0" lang="en-HK" sz="2150" spc="-1" strike="noStrike">
              <a:latin typeface="Arial"/>
            </a:endParaRPr>
          </a:p>
          <a:p>
            <a:pPr marL="300240" indent="-281160">
              <a:lnSpc>
                <a:spcPts val="2500"/>
              </a:lnSpc>
              <a:buClr>
                <a:srgbClr val="000000"/>
              </a:buClr>
              <a:buFont typeface="Symbol" charset="2"/>
              <a:buChar char=""/>
              <a:tabLst>
                <a:tab algn="l" pos="300240"/>
              </a:tabLst>
            </a:pPr>
            <a:r>
              <a:rPr b="0" lang="en-HK" sz="2150" spc="-250" strike="noStrike">
                <a:latin typeface="Arial MT"/>
              </a:rPr>
              <a:t>Slow</a:t>
            </a:r>
            <a:r>
              <a:rPr b="0" lang="en-HK" sz="2150" spc="-120" strike="noStrike">
                <a:latin typeface="Arial MT"/>
              </a:rPr>
              <a:t> </a:t>
            </a:r>
            <a:r>
              <a:rPr b="0" lang="en-HK" sz="2150" spc="-211" strike="noStrike">
                <a:latin typeface="Arial MT"/>
              </a:rPr>
              <a:t>turnaround</a:t>
            </a:r>
            <a:r>
              <a:rPr b="0" lang="en-HK" sz="2150" spc="-15" strike="noStrike">
                <a:latin typeface="Arial MT"/>
              </a:rPr>
              <a:t> </a:t>
            </a:r>
            <a:r>
              <a:rPr b="0" lang="en-HK" sz="2150" spc="-171" strike="noStrike">
                <a:latin typeface="Arial MT"/>
              </a:rPr>
              <a:t>times</a:t>
            </a:r>
            <a:r>
              <a:rPr b="0" lang="en-HK" sz="2150" spc="-216" strike="noStrike">
                <a:latin typeface="Arial MT"/>
              </a:rPr>
              <a:t> </a:t>
            </a:r>
            <a:r>
              <a:rPr b="0" lang="en-HK" sz="2150" spc="-182" strike="noStrike">
                <a:latin typeface="Arial MT"/>
              </a:rPr>
              <a:t>impacting</a:t>
            </a:r>
            <a:r>
              <a:rPr b="0" lang="en-HK" sz="2150" spc="-72" strike="noStrike">
                <a:latin typeface="Arial MT"/>
              </a:rPr>
              <a:t> </a:t>
            </a:r>
            <a:r>
              <a:rPr b="0" lang="en-HK" sz="2150" spc="-140" strike="noStrike">
                <a:latin typeface="Arial MT"/>
              </a:rPr>
              <a:t>client</a:t>
            </a:r>
            <a:r>
              <a:rPr b="0" lang="en-HK" sz="2150" spc="77" strike="noStrike">
                <a:latin typeface="Arial MT"/>
              </a:rPr>
              <a:t> </a:t>
            </a:r>
            <a:r>
              <a:rPr b="0" lang="en-HK" sz="2150" spc="-80" strike="noStrike">
                <a:latin typeface="Arial MT"/>
              </a:rPr>
              <a:t>satisfaction.</a:t>
            </a:r>
            <a:endParaRPr b="0" lang="en-HK" sz="2150" spc="-1" strike="noStrike">
              <a:latin typeface="Arial"/>
            </a:endParaRPr>
          </a:p>
          <a:p>
            <a:pPr marL="287640" indent="-268560">
              <a:lnSpc>
                <a:spcPts val="2540"/>
              </a:lnSpc>
              <a:buClr>
                <a:srgbClr val="000000"/>
              </a:buClr>
              <a:buFont typeface="Symbol" charset="2"/>
              <a:buChar char=""/>
              <a:tabLst>
                <a:tab algn="l" pos="287640"/>
              </a:tabLst>
            </a:pPr>
            <a:r>
              <a:rPr b="0" lang="en-HK" sz="2150" spc="-216" strike="noStrike">
                <a:latin typeface="Arial MT"/>
              </a:rPr>
              <a:t>Increasing</a:t>
            </a:r>
            <a:r>
              <a:rPr b="0" lang="en-HK" sz="2150" spc="128" strike="noStrike">
                <a:latin typeface="Arial MT"/>
              </a:rPr>
              <a:t> </a:t>
            </a:r>
            <a:r>
              <a:rPr b="0" lang="en-HK" sz="2150" spc="-205" strike="noStrike">
                <a:latin typeface="Arial MT"/>
              </a:rPr>
              <a:t>operational</a:t>
            </a:r>
            <a:r>
              <a:rPr b="0" lang="en-HK" sz="2150" spc="-7" strike="noStrike">
                <a:latin typeface="Arial MT"/>
              </a:rPr>
              <a:t> </a:t>
            </a:r>
            <a:r>
              <a:rPr b="0" lang="en-HK" sz="2150" spc="-171" strike="noStrike">
                <a:latin typeface="Arial MT"/>
              </a:rPr>
              <a:t>costs</a:t>
            </a:r>
            <a:r>
              <a:rPr b="0" lang="en-HK" sz="2150" spc="-66" strike="noStrike">
                <a:latin typeface="Arial MT"/>
              </a:rPr>
              <a:t> </a:t>
            </a:r>
            <a:r>
              <a:rPr b="0" lang="en-HK" sz="2150" spc="-185" strike="noStrike">
                <a:latin typeface="Arial MT"/>
              </a:rPr>
              <a:t>without</a:t>
            </a:r>
            <a:r>
              <a:rPr b="0" lang="en-HK" sz="2150" spc="12" strike="noStrike">
                <a:latin typeface="Arial MT"/>
              </a:rPr>
              <a:t> </a:t>
            </a:r>
            <a:r>
              <a:rPr b="0" lang="en-HK" sz="2150" spc="-182" strike="noStrike">
                <a:latin typeface="Arial MT"/>
              </a:rPr>
              <a:t>a</a:t>
            </a:r>
            <a:r>
              <a:rPr b="0" lang="en-HK" sz="2150" spc="-216" strike="noStrike">
                <a:latin typeface="Arial MT"/>
              </a:rPr>
              <a:t> </a:t>
            </a:r>
            <a:r>
              <a:rPr b="0" lang="en-HK" sz="2150" spc="-205" strike="noStrike">
                <a:latin typeface="Arial MT"/>
              </a:rPr>
              <a:t>corrasponding</a:t>
            </a:r>
            <a:r>
              <a:rPr b="0" lang="en-HK" sz="2150" spc="-12" strike="noStrike">
                <a:latin typeface="Arial MT"/>
              </a:rPr>
              <a:t> </a:t>
            </a:r>
            <a:r>
              <a:rPr b="0" lang="en-HK" sz="2150" spc="-205" strike="noStrike">
                <a:latin typeface="Arial MT"/>
              </a:rPr>
              <a:t>increase</a:t>
            </a:r>
            <a:r>
              <a:rPr b="0" lang="en-HK" sz="2150" spc="-145" strike="noStrike">
                <a:latin typeface="Arial MT"/>
              </a:rPr>
              <a:t> </a:t>
            </a:r>
            <a:r>
              <a:rPr b="0" lang="en-HK" sz="2150" spc="-75" strike="noStrike">
                <a:latin typeface="Arial MT"/>
              </a:rPr>
              <a:t>in</a:t>
            </a:r>
            <a:r>
              <a:rPr b="0" lang="en-HK" sz="2150" spc="-250" strike="noStrike">
                <a:latin typeface="Arial MT"/>
              </a:rPr>
              <a:t> </a:t>
            </a:r>
            <a:r>
              <a:rPr b="0" lang="en-HK" sz="2150" spc="-41" strike="noStrike">
                <a:latin typeface="Arial MT"/>
              </a:rPr>
              <a:t>output.</a:t>
            </a:r>
            <a:endParaRPr b="0" lang="en-HK" sz="2150" spc="-1" strike="noStrike">
              <a:latin typeface="Arial"/>
            </a:endParaRPr>
          </a:p>
          <a:p>
            <a:pPr marL="293400" indent="-272880">
              <a:lnSpc>
                <a:spcPts val="2220"/>
              </a:lnSpc>
              <a:spcBef>
                <a:spcPts val="119"/>
              </a:spcBef>
              <a:buClr>
                <a:srgbClr val="000000"/>
              </a:buClr>
              <a:buFont typeface="Symbol" charset="2"/>
              <a:buChar char=""/>
              <a:tabLst>
                <a:tab algn="l" pos="293400"/>
              </a:tabLst>
            </a:pPr>
            <a:r>
              <a:rPr b="0" lang="en-HK" sz="1950" spc="-151" strike="noStrike">
                <a:latin typeface="Arial MT"/>
              </a:rPr>
              <a:t>Risks</a:t>
            </a:r>
            <a:r>
              <a:rPr b="0" lang="en-HK" sz="1950" spc="-46" strike="noStrike">
                <a:latin typeface="Arial MT"/>
              </a:rPr>
              <a:t> </a:t>
            </a:r>
            <a:r>
              <a:rPr b="0" lang="en-HK" sz="1950" spc="-21" strike="noStrike">
                <a:latin typeface="Arial MT"/>
              </a:rPr>
              <a:t>of</a:t>
            </a:r>
            <a:r>
              <a:rPr b="0" lang="en-HK" sz="1950" spc="-80" strike="noStrike">
                <a:latin typeface="Arial MT"/>
              </a:rPr>
              <a:t> </a:t>
            </a:r>
            <a:r>
              <a:rPr b="0" lang="en-HK" sz="1950" spc="-111" strike="noStrike">
                <a:latin typeface="Arial MT"/>
              </a:rPr>
              <a:t>maintaining</a:t>
            </a:r>
            <a:r>
              <a:rPr b="0" lang="en-HK" sz="1950" spc="-1" strike="noStrike">
                <a:latin typeface="Arial MT"/>
              </a:rPr>
              <a:t> </a:t>
            </a:r>
            <a:r>
              <a:rPr b="0" lang="en-HK" sz="1950" spc="-32" strike="noStrike">
                <a:latin typeface="Arial MT"/>
              </a:rPr>
              <a:t>the</a:t>
            </a:r>
            <a:r>
              <a:rPr b="0" lang="en-HK" sz="1950" spc="-160" strike="noStrike">
                <a:latin typeface="Arial MT"/>
              </a:rPr>
              <a:t> </a:t>
            </a:r>
            <a:r>
              <a:rPr b="0" lang="en-HK" sz="1950" spc="-75" strike="noStrike">
                <a:latin typeface="Arial MT"/>
              </a:rPr>
              <a:t>current</a:t>
            </a:r>
            <a:r>
              <a:rPr b="0" lang="en-HK" sz="1950" spc="134" strike="noStrike">
                <a:latin typeface="Arial MT"/>
              </a:rPr>
              <a:t> </a:t>
            </a:r>
            <a:r>
              <a:rPr b="0" lang="en-HK" sz="1950" spc="-72" strike="noStrike">
                <a:latin typeface="Arial MT"/>
              </a:rPr>
              <a:t>state</a:t>
            </a:r>
            <a:r>
              <a:rPr b="0" lang="en-HK" sz="1950" spc="-177" strike="noStrike">
                <a:latin typeface="Arial MT"/>
              </a:rPr>
              <a:t> </a:t>
            </a:r>
            <a:r>
              <a:rPr b="0" lang="en-HK" sz="1950" spc="-97" strike="noStrike">
                <a:latin typeface="Arial MT"/>
              </a:rPr>
              <a:t>include</a:t>
            </a:r>
            <a:r>
              <a:rPr b="0" lang="en-HK" sz="1950" spc="24" strike="noStrike">
                <a:latin typeface="Arial MT"/>
              </a:rPr>
              <a:t> </a:t>
            </a:r>
            <a:r>
              <a:rPr b="0" lang="en-HK" sz="1950" spc="-86" strike="noStrike">
                <a:latin typeface="Arial MT"/>
              </a:rPr>
              <a:t>falling</a:t>
            </a:r>
            <a:r>
              <a:rPr b="0" lang="en-HK" sz="1950" spc="-75" strike="noStrike">
                <a:latin typeface="Arial MT"/>
              </a:rPr>
              <a:t> </a:t>
            </a:r>
            <a:r>
              <a:rPr b="0" lang="en-HK" sz="1950" spc="-92" strike="noStrike">
                <a:latin typeface="Arial MT"/>
              </a:rPr>
              <a:t>behind</a:t>
            </a:r>
            <a:r>
              <a:rPr b="0" lang="en-HK" sz="1950" spc="-120" strike="noStrike">
                <a:latin typeface="Arial MT"/>
              </a:rPr>
              <a:t> </a:t>
            </a:r>
            <a:r>
              <a:rPr b="0" lang="en-HK" sz="1950" spc="-12" strike="noStrike">
                <a:latin typeface="Arial MT"/>
              </a:rPr>
              <a:t>competkors</a:t>
            </a:r>
            <a:endParaRPr b="0" lang="en-HK" sz="1950" spc="-1" strike="noStrike">
              <a:latin typeface="Arial"/>
            </a:endParaRPr>
          </a:p>
          <a:p>
            <a:pPr marL="302760">
              <a:lnSpc>
                <a:spcPts val="2460"/>
              </a:lnSpc>
              <a:buNone/>
              <a:tabLst>
                <a:tab algn="l" pos="293400"/>
              </a:tabLst>
            </a:pPr>
            <a:r>
              <a:rPr b="0" lang="en-HK" sz="2150" spc="-250" strike="noStrike">
                <a:latin typeface="Arial MT"/>
              </a:rPr>
              <a:t>and</a:t>
            </a:r>
            <a:r>
              <a:rPr b="0" lang="en-HK" sz="2150" spc="-137" strike="noStrike">
                <a:latin typeface="Arial MT"/>
              </a:rPr>
              <a:t> </a:t>
            </a:r>
            <a:r>
              <a:rPr b="0" lang="en-HK" sz="2150" spc="-177" strike="noStrike">
                <a:latin typeface="Arial MT"/>
              </a:rPr>
              <a:t>potential</a:t>
            </a:r>
            <a:r>
              <a:rPr b="0" lang="en-HK" sz="2150" spc="69" strike="noStrike">
                <a:latin typeface="Arial MT"/>
              </a:rPr>
              <a:t> </a:t>
            </a:r>
            <a:r>
              <a:rPr b="0" lang="en-HK" sz="2150" spc="-222" strike="noStrike">
                <a:latin typeface="Arial MT"/>
              </a:rPr>
              <a:t>compllance</a:t>
            </a:r>
            <a:r>
              <a:rPr b="0" lang="en-HK" sz="2150" spc="-15" strike="noStrike">
                <a:latin typeface="Arial MT"/>
              </a:rPr>
              <a:t> </a:t>
            </a:r>
            <a:r>
              <a:rPr b="0" lang="en-HK" sz="2150" spc="-46" strike="noStrike">
                <a:latin typeface="Arial MT"/>
              </a:rPr>
              <a:t>issues.</a:t>
            </a:r>
            <a:endParaRPr b="0" lang="en-HK" sz="2150" spc="-1" strike="noStrike">
              <a:latin typeface="Arial"/>
            </a:endParaRPr>
          </a:p>
        </p:txBody>
      </p:sp>
      <p:sp>
        <p:nvSpPr>
          <p:cNvPr id="144" name="object 8"/>
          <p:cNvSpPr/>
          <p:nvPr/>
        </p:nvSpPr>
        <p:spPr>
          <a:xfrm>
            <a:off x="10887840" y="8529120"/>
            <a:ext cx="1466640" cy="7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12600">
              <a:lnSpc>
                <a:spcPct val="100000"/>
              </a:lnSpc>
              <a:spcBef>
                <a:spcPts val="91"/>
              </a:spcBef>
              <a:buNone/>
            </a:pPr>
            <a:r>
              <a:rPr b="0" lang="en-HK" sz="2300" spc="-191" strike="noStrike">
                <a:latin typeface="Calibri"/>
              </a:rPr>
              <a:t>Wasted</a:t>
            </a:r>
            <a:r>
              <a:rPr b="0" lang="en-HK" sz="2300" spc="-151" strike="noStrike">
                <a:latin typeface="Calibri"/>
              </a:rPr>
              <a:t> </a:t>
            </a:r>
            <a:r>
              <a:rPr b="0" lang="en-HK" sz="2300" spc="-126" strike="noStrike">
                <a:latin typeface="Calibri"/>
              </a:rPr>
              <a:t>Hours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45" name="object 9"/>
          <p:cNvSpPr/>
          <p:nvPr/>
        </p:nvSpPr>
        <p:spPr>
          <a:xfrm>
            <a:off x="13003560" y="8529120"/>
            <a:ext cx="1163520" cy="7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12600">
              <a:lnSpc>
                <a:spcPct val="100000"/>
              </a:lnSpc>
              <a:spcBef>
                <a:spcPts val="91"/>
              </a:spcBef>
              <a:buNone/>
            </a:pPr>
            <a:r>
              <a:rPr b="0" lang="en-HK" sz="2300" spc="-202" strike="noStrike">
                <a:latin typeface="Calibri"/>
              </a:rPr>
              <a:t>Oata</a:t>
            </a:r>
            <a:r>
              <a:rPr b="0" lang="en-HK" sz="2300" spc="-245" strike="noStrike">
                <a:latin typeface="Calibri"/>
              </a:rPr>
              <a:t> </a:t>
            </a:r>
            <a:r>
              <a:rPr b="0" lang="en-HK" sz="2300" spc="-111" strike="noStrike">
                <a:latin typeface="Calibri"/>
              </a:rPr>
              <a:t>Errors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46" name="object 10"/>
          <p:cNvSpPr/>
          <p:nvPr/>
        </p:nvSpPr>
        <p:spPr>
          <a:xfrm>
            <a:off x="14641920" y="8529120"/>
            <a:ext cx="1883160" cy="7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12600">
              <a:lnSpc>
                <a:spcPct val="100000"/>
              </a:lnSpc>
              <a:spcBef>
                <a:spcPts val="91"/>
              </a:spcBef>
              <a:buNone/>
            </a:pPr>
            <a:r>
              <a:rPr b="0" lang="en-HK" sz="2300" spc="-131" strike="noStrike">
                <a:latin typeface="Calibri"/>
              </a:rPr>
              <a:t>Client</a:t>
            </a:r>
            <a:r>
              <a:rPr b="0" lang="en-HK" sz="2300" spc="24" strike="noStrike">
                <a:latin typeface="Calibri"/>
              </a:rPr>
              <a:t> </a:t>
            </a:r>
            <a:r>
              <a:rPr b="0" lang="en-HK" sz="2300" spc="-120" strike="noStrike">
                <a:latin typeface="Calibri"/>
              </a:rPr>
              <a:t>Satisfaction</a:t>
            </a:r>
            <a:endParaRPr b="0" lang="en-HK" sz="2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1800" spc="-1" strike="noStrike">
                <a:latin typeface="Calibri"/>
              </a:rPr>
              <a:t>Project Overview</a:t>
            </a:r>
            <a:endParaRPr b="0" lang="en-HK" sz="1800" spc="-1" strike="noStrike">
              <a:latin typeface="Calibri"/>
            </a:endParaRPr>
          </a:p>
        </p:txBody>
      </p:sp>
      <p:graphicFrame>
        <p:nvGraphicFramePr>
          <p:cNvPr id="148" name="object 1"/>
          <p:cNvGraphicFramePr/>
          <p:nvPr/>
        </p:nvGraphicFramePr>
        <p:xfrm>
          <a:off x="1328040" y="2690640"/>
          <a:ext cx="14819400" cy="4266360"/>
        </p:xfrm>
        <a:graphic>
          <a:graphicData uri="http://schemas.openxmlformats.org/drawingml/2006/table">
            <a:tbl>
              <a:tblPr/>
              <a:tblGrid>
                <a:gridCol w="4999320"/>
                <a:gridCol w="5566320"/>
                <a:gridCol w="4253760"/>
              </a:tblGrid>
              <a:tr h="825480">
                <a:tc>
                  <a:txBody>
                    <a:bodyPr lIns="0" rIns="0" tIns="15408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Next Step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5408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Owner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5408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Due Date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885240">
                <a:tc>
                  <a:txBody>
                    <a:bodyPr lIns="0" rIns="0" tIns="12888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Confirm Scope &amp; Objectives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2888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Project Manager &amp; Business Leads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8424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Date + 1 Week]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787320">
                <a:tc>
                  <a:txBody>
                    <a:bodyPr lIns="0" rIns="0" tIns="14328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Finalise Detailed Project Plan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Project Manager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[Date + 2 Weeks]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1091880">
                <a:tc>
                  <a:txBody>
                    <a:bodyPr lIns="0" rIns="0" tIns="14076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Assign Detailed Responsibilities to Team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29556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All Leads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29556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[Date + 2 Weeks]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782640">
                <a:tc>
                  <a:txBody>
                    <a:bodyPr lIns="0" rIns="0" tIns="14328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Schedule Phase 1 Workshops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Project Manager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en-HK" sz="2400" spc="-1" strike="noStrike">
                          <a:latin typeface="Times New Roman"/>
                        </a:rPr>
                        <a:t>[Date + 2 Weeks]</a:t>
                      </a:r>
                      <a:endParaRPr b="0" lang="en-HK" sz="24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object 2" descr=""/>
          <p:cNvPicPr/>
          <p:nvPr/>
        </p:nvPicPr>
        <p:blipFill>
          <a:blip r:embed="rId1"/>
          <a:stretch/>
        </p:blipFill>
        <p:spPr>
          <a:xfrm>
            <a:off x="914400" y="4699080"/>
            <a:ext cx="1561680" cy="1625400"/>
          </a:xfrm>
          <a:prstGeom prst="rect">
            <a:avLst/>
          </a:prstGeom>
          <a:ln w="0">
            <a:noFill/>
          </a:ln>
        </p:spPr>
      </p:pic>
      <p:pic>
        <p:nvPicPr>
          <p:cNvPr id="150" name="object 3" descr=""/>
          <p:cNvPicPr/>
          <p:nvPr/>
        </p:nvPicPr>
        <p:blipFill>
          <a:blip r:embed="rId2"/>
          <a:stretch/>
        </p:blipFill>
        <p:spPr>
          <a:xfrm>
            <a:off x="6477120" y="4699080"/>
            <a:ext cx="2196720" cy="1625400"/>
          </a:xfrm>
          <a:prstGeom prst="rect">
            <a:avLst/>
          </a:prstGeom>
          <a:ln w="0">
            <a:noFill/>
          </a:ln>
        </p:spPr>
      </p:pic>
      <p:pic>
        <p:nvPicPr>
          <p:cNvPr id="151" name="object 4" descr=""/>
          <p:cNvPicPr/>
          <p:nvPr/>
        </p:nvPicPr>
        <p:blipFill>
          <a:blip r:embed="rId3"/>
          <a:stretch/>
        </p:blipFill>
        <p:spPr>
          <a:xfrm>
            <a:off x="12026880" y="4673520"/>
            <a:ext cx="1638000" cy="1663200"/>
          </a:xfrm>
          <a:prstGeom prst="rect">
            <a:avLst/>
          </a:prstGeom>
          <a:ln w="0">
            <a:noFill/>
          </a:ln>
        </p:spPr>
      </p:pic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43960" y="304560"/>
            <a:ext cx="15599520" cy="241704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7640">
              <a:lnSpc>
                <a:spcPts val="6290"/>
              </a:lnSpc>
              <a:spcBef>
                <a:spcPts val="99"/>
              </a:spcBef>
              <a:buNone/>
            </a:pPr>
            <a:r>
              <a:rPr b="0" lang="en-HK" sz="5900" spc="-225" strike="noStrike">
                <a:solidFill>
                  <a:srgbClr val="232323"/>
                </a:solidFill>
                <a:latin typeface="Arial MT"/>
              </a:rPr>
              <a:t>We</a:t>
            </a:r>
            <a:r>
              <a:rPr b="0" lang="en-HK" sz="5900" spc="-120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-1" strike="noStrike">
                <a:solidFill>
                  <a:srgbClr val="1d1d1d"/>
                </a:solidFill>
                <a:latin typeface="Arial MT"/>
              </a:rPr>
              <a:t>envision</a:t>
            </a:r>
            <a:r>
              <a:rPr b="0" lang="en-HK" sz="5900" spc="-60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5900" spc="-242" strike="noStrike">
                <a:solidFill>
                  <a:srgbClr val="232323"/>
                </a:solidFill>
                <a:latin typeface="Arial MT"/>
              </a:rPr>
              <a:t>a</a:t>
            </a:r>
            <a:r>
              <a:rPr b="0" lang="en-HK" sz="5900" spc="-20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143" strike="noStrike">
                <a:solidFill>
                  <a:srgbClr val="212121"/>
                </a:solidFill>
                <a:latin typeface="Arial MT"/>
              </a:rPr>
              <a:t>future</a:t>
            </a:r>
            <a:r>
              <a:rPr b="0" lang="en-HK" sz="5900" spc="32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5900" spc="-1" strike="noStrike">
                <a:solidFill>
                  <a:srgbClr val="1f1f1f"/>
                </a:solidFill>
                <a:latin typeface="Arial MT"/>
              </a:rPr>
              <a:t>where</a:t>
            </a:r>
            <a:r>
              <a:rPr b="0" lang="en-HK" sz="5900" spc="-35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5900" spc="-1" strike="noStrike">
                <a:solidFill>
                  <a:srgbClr val="1d1d1d"/>
                </a:solidFill>
                <a:latin typeface="Arial MT"/>
              </a:rPr>
              <a:t>our</a:t>
            </a:r>
            <a:r>
              <a:rPr b="0" lang="en-HK" sz="5900" spc="24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5900" spc="52" strike="noStrike">
                <a:solidFill>
                  <a:srgbClr val="1d1d1d"/>
                </a:solidFill>
                <a:latin typeface="Arial MT"/>
              </a:rPr>
              <a:t>operations</a:t>
            </a:r>
            <a:r>
              <a:rPr b="0" lang="en-HK" sz="5900" spc="134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5900" spc="-26" strike="noStrike">
                <a:solidFill>
                  <a:srgbClr val="1f1f1f"/>
                </a:solidFill>
                <a:latin typeface="Arial MT"/>
              </a:rPr>
              <a:t>are</a:t>
            </a:r>
            <a:endParaRPr b="0" lang="en-HK" sz="5900" spc="-1" strike="noStrike">
              <a:latin typeface="Calibri"/>
            </a:endParaRPr>
          </a:p>
          <a:p>
            <a:pPr marL="12600">
              <a:lnSpc>
                <a:spcPts val="6350"/>
              </a:lnSpc>
              <a:buNone/>
            </a:pPr>
            <a:r>
              <a:rPr b="0" lang="en-HK" sz="5950" spc="-1" strike="noStrike">
                <a:solidFill>
                  <a:srgbClr val="1f1f1f"/>
                </a:solidFill>
                <a:latin typeface="Arial MT"/>
              </a:rPr>
              <a:t>automated,</a:t>
            </a:r>
            <a:r>
              <a:rPr b="0" lang="en-HK" sz="5950" spc="137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5950" spc="143" strike="noStrike">
                <a:solidFill>
                  <a:srgbClr val="1f1f1f"/>
                </a:solidFill>
                <a:latin typeface="Arial MT"/>
              </a:rPr>
              <a:t>efficient,</a:t>
            </a:r>
            <a:r>
              <a:rPr b="0" lang="en-HK" sz="5950" spc="-80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5950" spc="-1" strike="noStrike">
                <a:solidFill>
                  <a:srgbClr val="212121"/>
                </a:solidFill>
                <a:latin typeface="Arial MT"/>
              </a:rPr>
              <a:t>and</a:t>
            </a:r>
            <a:r>
              <a:rPr b="0" lang="en-HK" sz="5950" spc="-282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5950" spc="148" strike="noStrike">
                <a:solidFill>
                  <a:srgbClr val="1d1d1d"/>
                </a:solidFill>
                <a:latin typeface="Arial MT"/>
              </a:rPr>
              <a:t>user-</a:t>
            </a:r>
            <a:r>
              <a:rPr b="0" lang="en-HK" sz="5950" spc="117" strike="noStrike">
                <a:solidFill>
                  <a:srgbClr val="1d1d1d"/>
                </a:solidFill>
                <a:latin typeface="Arial MT"/>
              </a:rPr>
              <a:t>centric.</a:t>
            </a:r>
            <a:endParaRPr b="0" lang="en-HK" sz="5950" spc="-1" strike="noStrike">
              <a:latin typeface="Calibri"/>
            </a:endParaRPr>
          </a:p>
        </p:txBody>
      </p:sp>
      <p:sp>
        <p:nvSpPr>
          <p:cNvPr id="153" name="object 6"/>
          <p:cNvSpPr/>
          <p:nvPr/>
        </p:nvSpPr>
        <p:spPr>
          <a:xfrm>
            <a:off x="572760" y="2201040"/>
            <a:ext cx="14788800" cy="169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840" bIns="0" anchor="t">
            <a:spAutoFit/>
          </a:bodyPr>
          <a:p>
            <a:pPr marL="17640" indent="-5760">
              <a:lnSpc>
                <a:spcPts val="43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n-HK" sz="3800" spc="-1" strike="noStrike">
                <a:solidFill>
                  <a:srgbClr val="151515"/>
                </a:solidFill>
                <a:latin typeface="Arial MT"/>
              </a:rPr>
              <a:t>Core</a:t>
            </a:r>
            <a:r>
              <a:rPr b="0" lang="en-HK" sz="3800" spc="-145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3800" spc="-1" strike="noStrike">
                <a:solidFill>
                  <a:srgbClr val="1a1a1a"/>
                </a:solidFill>
                <a:latin typeface="Arial MT"/>
              </a:rPr>
              <a:t>Vision</a:t>
            </a:r>
            <a:r>
              <a:rPr b="0" lang="en-HK" sz="3800" spc="-250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3800" spc="-1" strike="noStrike">
                <a:solidFill>
                  <a:srgbClr val="131313"/>
                </a:solidFill>
                <a:latin typeface="Arial MT"/>
              </a:rPr>
              <a:t>Statement:</a:t>
            </a:r>
            <a:r>
              <a:rPr b="0" lang="en-HK" sz="3800" spc="-55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3800" spc="-26" strike="noStrike">
                <a:latin typeface="Arial MT"/>
              </a:rPr>
              <a:t>Project</a:t>
            </a:r>
            <a:r>
              <a:rPr b="0" lang="en-HK" sz="3800" spc="162" strike="noStrike">
                <a:latin typeface="Arial MT"/>
              </a:rPr>
              <a:t> </a:t>
            </a:r>
            <a:r>
              <a:rPr b="0" lang="en-HK" sz="3800" spc="-72" strike="noStrike">
                <a:latin typeface="Arial MT"/>
              </a:rPr>
              <a:t>Alpha</a:t>
            </a:r>
            <a:r>
              <a:rPr b="0" lang="en-HK" sz="3800" spc="143" strike="noStrike">
                <a:latin typeface="Arial MT"/>
              </a:rPr>
              <a:t> </a:t>
            </a:r>
            <a:r>
              <a:rPr b="0" lang="en-HK" sz="3800" spc="-1" strike="noStrike">
                <a:latin typeface="Arial MT"/>
              </a:rPr>
              <a:t>will</a:t>
            </a:r>
            <a:r>
              <a:rPr b="0" lang="en-HK" sz="3800" spc="-157" strike="noStrike">
                <a:latin typeface="Arial MT"/>
              </a:rPr>
              <a:t> </a:t>
            </a:r>
            <a:r>
              <a:rPr b="0" lang="en-HK" sz="3800" spc="-1" strike="noStrike">
                <a:latin typeface="Arial MT"/>
              </a:rPr>
              <a:t>transform</a:t>
            </a:r>
            <a:r>
              <a:rPr b="0" lang="en-HK" sz="3800" spc="83" strike="noStrike">
                <a:latin typeface="Arial MT"/>
              </a:rPr>
              <a:t> </a:t>
            </a:r>
            <a:r>
              <a:rPr b="0" lang="en-HK" sz="3800" spc="-1" strike="noStrike">
                <a:latin typeface="Arial MT"/>
              </a:rPr>
              <a:t>our</a:t>
            </a:r>
            <a:r>
              <a:rPr b="0" lang="en-HK" sz="3800" spc="-15" strike="noStrike">
                <a:latin typeface="Arial MT"/>
              </a:rPr>
              <a:t> </a:t>
            </a:r>
            <a:r>
              <a:rPr b="0" lang="en-HK" sz="3800" spc="-12" strike="noStrike">
                <a:latin typeface="Arial MT"/>
              </a:rPr>
              <a:t>operational </a:t>
            </a:r>
            <a:r>
              <a:rPr b="0" lang="en-HK" sz="3800" spc="-21" strike="noStrike">
                <a:latin typeface="Arial MT"/>
              </a:rPr>
              <a:t>backbone,</a:t>
            </a:r>
            <a:r>
              <a:rPr b="0" lang="en-HK" sz="3800" spc="148" strike="noStrike">
                <a:latin typeface="Arial MT"/>
              </a:rPr>
              <a:t> </a:t>
            </a:r>
            <a:r>
              <a:rPr b="0" lang="en-HK" sz="3800" spc="-1" strike="noStrike">
                <a:latin typeface="Arial MT"/>
              </a:rPr>
              <a:t>creating</a:t>
            </a:r>
            <a:r>
              <a:rPr b="0" lang="en-HK" sz="3800" spc="128" strike="noStrike">
                <a:latin typeface="Arial MT"/>
              </a:rPr>
              <a:t> </a:t>
            </a:r>
            <a:r>
              <a:rPr b="0" lang="en-HK" sz="3800" spc="-301" strike="noStrike">
                <a:solidFill>
                  <a:srgbClr val="0c0c0c"/>
                </a:solidFill>
                <a:latin typeface="Arial MT"/>
              </a:rPr>
              <a:t>a</a:t>
            </a:r>
            <a:r>
              <a:rPr b="0" lang="en-HK" sz="3800" spc="38" strike="noStrike">
                <a:solidFill>
                  <a:srgbClr val="0c0c0c"/>
                </a:solidFill>
                <a:latin typeface="Arial MT"/>
              </a:rPr>
              <a:t> </a:t>
            </a:r>
            <a:r>
              <a:rPr b="0" lang="en-HK" sz="3800" spc="-1" strike="noStrike">
                <a:solidFill>
                  <a:srgbClr val="161616"/>
                </a:solidFill>
                <a:latin typeface="Arial MT"/>
              </a:rPr>
              <a:t>seamless,</a:t>
            </a:r>
            <a:r>
              <a:rPr b="0" lang="en-HK" sz="3800" spc="-80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3800" spc="77" strike="noStrike">
                <a:solidFill>
                  <a:srgbClr val="161616"/>
                </a:solidFill>
                <a:latin typeface="Arial MT"/>
              </a:rPr>
              <a:t>intelligent,</a:t>
            </a:r>
            <a:r>
              <a:rPr b="0" lang="en-HK" sz="3800" spc="-32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3800" spc="-1" strike="noStrike">
                <a:solidFill>
                  <a:srgbClr val="1f1f1f"/>
                </a:solidFill>
                <a:latin typeface="Arial MT"/>
              </a:rPr>
              <a:t>and</a:t>
            </a:r>
            <a:r>
              <a:rPr b="0" lang="en-HK" sz="3800" spc="-100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3800" spc="-1" strike="noStrike">
                <a:solidFill>
                  <a:srgbClr val="181818"/>
                </a:solidFill>
                <a:latin typeface="Arial MT"/>
              </a:rPr>
              <a:t>scalable</a:t>
            </a:r>
            <a:r>
              <a:rPr b="0" lang="en-HK" sz="3800" spc="-126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3800" spc="97" strike="noStrike">
                <a:solidFill>
                  <a:srgbClr val="161616"/>
                </a:solidFill>
                <a:latin typeface="Arial MT"/>
              </a:rPr>
              <a:t>platform</a:t>
            </a:r>
            <a:r>
              <a:rPr b="0" lang="en-HK" sz="3800" spc="-151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3800" spc="-26" strike="noStrike">
                <a:solidFill>
                  <a:srgbClr val="1a1a1a"/>
                </a:solidFill>
                <a:latin typeface="Arial MT"/>
              </a:rPr>
              <a:t>for </a:t>
            </a:r>
            <a:r>
              <a:rPr b="0" lang="en-HK" sz="3800" spc="89" strike="noStrike">
                <a:solidFill>
                  <a:srgbClr val="181818"/>
                </a:solidFill>
                <a:latin typeface="Arial MT"/>
              </a:rPr>
              <a:t>future</a:t>
            </a:r>
            <a:r>
              <a:rPr b="0" lang="en-HK" sz="3800" spc="18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3800" spc="69" strike="noStrike">
                <a:solidFill>
                  <a:srgbClr val="1c1c1c"/>
                </a:solidFill>
                <a:latin typeface="Arial MT"/>
              </a:rPr>
              <a:t>growth.</a:t>
            </a:r>
            <a:endParaRPr b="0" lang="en-HK" sz="3800" spc="-1" strike="noStrike">
              <a:latin typeface="Arial"/>
            </a:endParaRPr>
          </a:p>
        </p:txBody>
      </p:sp>
      <p:sp>
        <p:nvSpPr>
          <p:cNvPr id="154" name="object 7"/>
          <p:cNvSpPr/>
          <p:nvPr/>
        </p:nvSpPr>
        <p:spPr>
          <a:xfrm>
            <a:off x="582120" y="4383720"/>
            <a:ext cx="5117760" cy="5111640"/>
          </a:xfrm>
          <a:prstGeom prst="rect">
            <a:avLst/>
          </a:prstGeom>
          <a:noFill/>
          <a:ln w="21166">
            <a:solidFill>
              <a:srgbClr val="646b6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971"/>
              </a:spcBef>
              <a:buNone/>
            </a:pPr>
            <a:endParaRPr b="0" lang="en-HK" sz="2750" spc="-1" strike="noStrike">
              <a:latin typeface="Arial"/>
            </a:endParaRPr>
          </a:p>
          <a:p>
            <a:pPr marL="343080">
              <a:lnSpc>
                <a:spcPct val="100000"/>
              </a:lnSpc>
              <a:buNone/>
            </a:pPr>
            <a:r>
              <a:rPr b="0" lang="en-HK" sz="2750" spc="-1" strike="noStrike">
                <a:latin typeface="Arial MT"/>
              </a:rPr>
              <a:t>Value</a:t>
            </a:r>
            <a:r>
              <a:rPr b="0" lang="en-HK" sz="2750" spc="43" strike="noStrike">
                <a:latin typeface="Arial MT"/>
              </a:rPr>
              <a:t> </a:t>
            </a:r>
            <a:r>
              <a:rPr b="0" lang="en-HK" sz="2750" spc="109" strike="noStrike">
                <a:latin typeface="Arial MT"/>
              </a:rPr>
              <a:t>to</a:t>
            </a:r>
            <a:r>
              <a:rPr b="0" lang="en-HK" sz="2750" spc="-41" strike="noStrike">
                <a:latin typeface="Arial MT"/>
              </a:rPr>
              <a:t> </a:t>
            </a:r>
            <a:r>
              <a:rPr b="0" lang="en-HK" sz="2750" spc="83" strike="noStrike">
                <a:latin typeface="Arial MT"/>
              </a:rPr>
              <a:t>the</a:t>
            </a:r>
            <a:r>
              <a:rPr b="0" lang="en-HK" sz="2750" spc="-60" strike="noStrike">
                <a:latin typeface="Arial MT"/>
              </a:rPr>
              <a:t> </a:t>
            </a:r>
            <a:r>
              <a:rPr b="0" lang="en-HK" sz="2750" spc="-12" strike="noStrike">
                <a:latin typeface="Arial MT"/>
              </a:rPr>
              <a:t>Business</a:t>
            </a:r>
            <a:endParaRPr b="0" lang="en-HK" sz="2750" spc="-1" strike="noStrike">
              <a:latin typeface="Arial"/>
            </a:endParaRPr>
          </a:p>
          <a:p>
            <a:pPr marL="334080" indent="720">
              <a:lnSpc>
                <a:spcPct val="100000"/>
              </a:lnSpc>
              <a:spcBef>
                <a:spcPts val="1236"/>
              </a:spcBef>
              <a:buNone/>
              <a:tabLst>
                <a:tab algn="l" pos="0"/>
              </a:tabLst>
            </a:pPr>
            <a:r>
              <a:rPr b="0" lang="en-HK" sz="2300" spc="-55" strike="noStrike">
                <a:latin typeface="Arial MT"/>
              </a:rPr>
              <a:t>Dramatically</a:t>
            </a:r>
            <a:r>
              <a:rPr b="0" lang="en-HK" sz="2300" spc="-1" strike="noStrike">
                <a:latin typeface="Arial MT"/>
              </a:rPr>
              <a:t> </a:t>
            </a:r>
            <a:r>
              <a:rPr b="0" lang="en-HK" sz="2300" spc="-46" strike="noStrike">
                <a:latin typeface="Arial MT"/>
              </a:rPr>
              <a:t>improve</a:t>
            </a:r>
            <a:r>
              <a:rPr b="0" lang="en-HK" sz="2300" spc="-100" strike="noStrike">
                <a:latin typeface="Arial MT"/>
              </a:rPr>
              <a:t> </a:t>
            </a:r>
            <a:r>
              <a:rPr b="0" lang="en-HK" sz="2300" spc="-35" strike="noStrike">
                <a:latin typeface="Arial MT"/>
              </a:rPr>
              <a:t>operational </a:t>
            </a:r>
            <a:r>
              <a:rPr b="0" lang="en-HK" sz="2300" spc="-41" strike="noStrike">
                <a:latin typeface="Arial MT"/>
              </a:rPr>
              <a:t>perforrriance,</a:t>
            </a:r>
            <a:r>
              <a:rPr b="0" lang="en-HK" sz="2300" spc="-120" strike="noStrike">
                <a:latin typeface="Arial MT"/>
              </a:rPr>
              <a:t> </a:t>
            </a:r>
            <a:r>
              <a:rPr b="0" lang="en-HK" sz="2300" spc="-41" strike="noStrike">
                <a:latin typeface="Arial MT"/>
              </a:rPr>
              <a:t>reduce</a:t>
            </a:r>
            <a:r>
              <a:rPr b="0" lang="en-HK" sz="2300" spc="-75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processing </a:t>
            </a:r>
            <a:r>
              <a:rPr b="0" lang="en-HK" sz="2150" spc="-1" strike="noStrike">
                <a:latin typeface="Arial MT"/>
              </a:rPr>
              <a:t>costs,</a:t>
            </a:r>
            <a:r>
              <a:rPr b="0" lang="en-HK" sz="2150" spc="180" strike="noStrike">
                <a:latin typeface="Arial MT"/>
              </a:rPr>
              <a:t> </a:t>
            </a:r>
            <a:r>
              <a:rPr b="0" lang="en-HK" sz="2150" spc="-1" strike="noStrike">
                <a:latin typeface="Arial MT"/>
              </a:rPr>
              <a:t>and</a:t>
            </a:r>
            <a:r>
              <a:rPr b="0" lang="en-HK" sz="2150" spc="214" strike="noStrike">
                <a:latin typeface="Arial MT"/>
              </a:rPr>
              <a:t> </a:t>
            </a:r>
            <a:r>
              <a:rPr b="0" lang="en-HK" sz="2150" spc="-1" strike="noStrike">
                <a:latin typeface="Arial MT"/>
              </a:rPr>
              <a:t>directly</a:t>
            </a:r>
            <a:r>
              <a:rPr b="0" lang="en-HK" sz="2150" spc="352" strike="noStrike">
                <a:latin typeface="Arial MT"/>
              </a:rPr>
              <a:t> </a:t>
            </a:r>
            <a:r>
              <a:rPr b="0" lang="en-HK" sz="2150" spc="-1" strike="noStrike">
                <a:latin typeface="Arial MT"/>
              </a:rPr>
              <a:t>support</a:t>
            </a:r>
            <a:r>
              <a:rPr b="0" lang="en-HK" sz="2150" spc="338" strike="noStrike">
                <a:latin typeface="Arial MT"/>
              </a:rPr>
              <a:t> </a:t>
            </a:r>
            <a:r>
              <a:rPr b="0" lang="en-HK" sz="2150" spc="-26" strike="noStrike">
                <a:latin typeface="Arial MT"/>
              </a:rPr>
              <a:t>our </a:t>
            </a:r>
            <a:r>
              <a:rPr b="0" lang="en-HK" sz="2200" spc="-1" strike="noStrike">
                <a:latin typeface="Arial MT"/>
              </a:rPr>
              <a:t>strategic</a:t>
            </a:r>
            <a:r>
              <a:rPr b="0" lang="en-HK" sz="2200" spc="239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goals</a:t>
            </a:r>
            <a:r>
              <a:rPr b="0" lang="en-HK" sz="2200" spc="49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for</a:t>
            </a:r>
            <a:r>
              <a:rPr b="0" lang="en-HK" sz="2200" spc="-15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market </a:t>
            </a:r>
            <a:r>
              <a:rPr b="0" lang="en-HK" sz="2300" spc="-12" strike="noStrike">
                <a:latin typeface="Arial MT"/>
              </a:rPr>
              <a:t>leadership.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55" name="object 8"/>
          <p:cNvSpPr/>
          <p:nvPr/>
        </p:nvSpPr>
        <p:spPr>
          <a:xfrm>
            <a:off x="6157440" y="4392000"/>
            <a:ext cx="5109480" cy="4775400"/>
          </a:xfrm>
          <a:prstGeom prst="rect">
            <a:avLst/>
          </a:prstGeom>
          <a:noFill/>
          <a:ln w="12700">
            <a:solidFill>
              <a:srgbClr val="6b747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906"/>
              </a:spcBef>
              <a:buNone/>
            </a:pPr>
            <a:endParaRPr b="0" lang="en-HK" sz="2750" spc="-1" strike="noStrike">
              <a:latin typeface="Arial"/>
            </a:endParaRPr>
          </a:p>
          <a:p>
            <a:pPr marL="330120">
              <a:lnSpc>
                <a:spcPct val="100000"/>
              </a:lnSpc>
              <a:buNone/>
            </a:pPr>
            <a:r>
              <a:rPr b="0" lang="en-HK" sz="2750" spc="-1" strike="noStrike">
                <a:latin typeface="Arial MT"/>
              </a:rPr>
              <a:t>Value</a:t>
            </a:r>
            <a:r>
              <a:rPr b="0" lang="en-HK" sz="2750" spc="-26" strike="noStrike">
                <a:latin typeface="Arial MT"/>
              </a:rPr>
              <a:t> </a:t>
            </a:r>
            <a:r>
              <a:rPr b="0" lang="en-HK" sz="2750" spc="109" strike="noStrike">
                <a:latin typeface="Arial MT"/>
              </a:rPr>
              <a:t>to</a:t>
            </a:r>
            <a:r>
              <a:rPr b="0" lang="en-HK" sz="2750" spc="-191" strike="noStrike">
                <a:latin typeface="Arial MT"/>
              </a:rPr>
              <a:t> </a:t>
            </a:r>
            <a:r>
              <a:rPr b="0" lang="en-HK" sz="2750" spc="-12" strike="noStrike">
                <a:latin typeface="Arial MT"/>
              </a:rPr>
              <a:t>Users</a:t>
            </a:r>
            <a:endParaRPr b="0" lang="en-HK" sz="2750" spc="-1" strike="noStrike">
              <a:latin typeface="Arial"/>
            </a:endParaRPr>
          </a:p>
          <a:p>
            <a:pPr marL="314280" indent="7560">
              <a:lnSpc>
                <a:spcPts val="2701"/>
              </a:lnSpc>
              <a:spcBef>
                <a:spcPts val="1389"/>
              </a:spcBef>
              <a:buNone/>
              <a:tabLst>
                <a:tab algn="l" pos="0"/>
              </a:tabLst>
            </a:pPr>
            <a:r>
              <a:rPr b="0" lang="en-HK" sz="2200" spc="-46" strike="noStrike">
                <a:latin typeface="Arial MT"/>
              </a:rPr>
              <a:t>Enhance</a:t>
            </a:r>
            <a:r>
              <a:rPr b="0" lang="en-HK" sz="2200" spc="69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the</a:t>
            </a:r>
            <a:r>
              <a:rPr b="0" lang="en-HK" sz="2200" spc="-21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daily experience</a:t>
            </a:r>
            <a:r>
              <a:rPr b="0" lang="en-HK" sz="2200" spc="32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of</a:t>
            </a:r>
            <a:r>
              <a:rPr b="0" lang="en-HK" sz="2200" spc="32" strike="noStrike">
                <a:latin typeface="Arial MT"/>
              </a:rPr>
              <a:t> </a:t>
            </a:r>
            <a:r>
              <a:rPr b="0" lang="en-HK" sz="2200" spc="-26" strike="noStrike">
                <a:latin typeface="Arial MT"/>
              </a:rPr>
              <a:t>our </a:t>
            </a:r>
            <a:r>
              <a:rPr b="0" lang="en-HK" sz="2300" spc="-41" strike="noStrike">
                <a:latin typeface="Arial MT"/>
              </a:rPr>
              <a:t>teams,</a:t>
            </a:r>
            <a:r>
              <a:rPr b="0" lang="en-HK" sz="2300" spc="-86" strike="noStrike">
                <a:latin typeface="Arial MT"/>
              </a:rPr>
              <a:t> </a:t>
            </a:r>
            <a:r>
              <a:rPr b="0" lang="en-HK" sz="2300" spc="-41" strike="noStrike">
                <a:latin typeface="Arial MT"/>
              </a:rPr>
              <a:t>eliminating</a:t>
            </a:r>
            <a:r>
              <a:rPr b="0" lang="en-HK" sz="2300" spc="-21" strike="noStrike">
                <a:latin typeface="Arial MT"/>
              </a:rPr>
              <a:t> </a:t>
            </a:r>
            <a:r>
              <a:rPr b="0" lang="en-HK" sz="2300" spc="-80" strike="noStrike">
                <a:latin typeface="Arial MT"/>
              </a:rPr>
              <a:t>manual </a:t>
            </a:r>
            <a:r>
              <a:rPr b="0" lang="en-HK" sz="2300" spc="-1" strike="noStrike">
                <a:latin typeface="Arial MT"/>
              </a:rPr>
              <a:t>toil</a:t>
            </a:r>
            <a:r>
              <a:rPr b="0" lang="en-HK" sz="2300" spc="-126" strike="noStrike">
                <a:latin typeface="Arial MT"/>
              </a:rPr>
              <a:t> </a:t>
            </a:r>
            <a:r>
              <a:rPr b="0" lang="en-HK" sz="2300" spc="-26" strike="noStrike">
                <a:latin typeface="Arial MT"/>
              </a:rPr>
              <a:t>and </a:t>
            </a:r>
            <a:r>
              <a:rPr b="0" lang="en-HK" sz="2200" spc="-1" strike="noStrike">
                <a:latin typeface="Arial MT"/>
              </a:rPr>
              <a:t>empowering</a:t>
            </a:r>
            <a:r>
              <a:rPr b="0" lang="en-HK" sz="2200" spc="83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a</a:t>
            </a:r>
            <a:r>
              <a:rPr b="0" lang="en-HK" sz="2200" spc="-92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focus on</a:t>
            </a:r>
            <a:r>
              <a:rPr b="0" lang="en-HK" sz="2200" spc="-66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high-value, </a:t>
            </a:r>
            <a:r>
              <a:rPr b="0" lang="en-HK" sz="2300" spc="-32" strike="noStrike">
                <a:latin typeface="Arial MT"/>
              </a:rPr>
              <a:t>client-</a:t>
            </a:r>
            <a:r>
              <a:rPr b="0" lang="en-HK" sz="2300" spc="-1" strike="noStrike">
                <a:latin typeface="Arial MT"/>
              </a:rPr>
              <a:t>facing</a:t>
            </a:r>
            <a:r>
              <a:rPr b="0" lang="en-HK" sz="2300" spc="143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work.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56" name="object 9"/>
          <p:cNvSpPr/>
          <p:nvPr/>
        </p:nvSpPr>
        <p:spPr>
          <a:xfrm>
            <a:off x="11732760" y="4392000"/>
            <a:ext cx="5109480" cy="5117760"/>
          </a:xfrm>
          <a:prstGeom prst="rect">
            <a:avLst/>
          </a:prstGeom>
          <a:noFill/>
          <a:ln w="12700">
            <a:solidFill>
              <a:srgbClr val="676b7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906"/>
              </a:spcBef>
              <a:buNone/>
            </a:pPr>
            <a:endParaRPr b="0" lang="en-HK" sz="2750" spc="-1" strike="noStrike">
              <a:latin typeface="Arial"/>
            </a:endParaRPr>
          </a:p>
          <a:p>
            <a:pPr marL="303480">
              <a:lnSpc>
                <a:spcPct val="100000"/>
              </a:lnSpc>
              <a:buNone/>
            </a:pPr>
            <a:r>
              <a:rPr b="0" lang="en-HK" sz="2750" spc="77" strike="noStrike">
                <a:latin typeface="Arial MT"/>
              </a:rPr>
              <a:t>Sustainability</a:t>
            </a:r>
            <a:r>
              <a:rPr b="0" lang="en-HK" sz="2750" spc="-106" strike="noStrike">
                <a:latin typeface="Arial MT"/>
              </a:rPr>
              <a:t> </a:t>
            </a:r>
            <a:r>
              <a:rPr b="0" lang="en-HK" sz="2750" spc="-1" strike="noStrike">
                <a:latin typeface="Arial MT"/>
              </a:rPr>
              <a:t>&amp;</a:t>
            </a:r>
            <a:r>
              <a:rPr b="0" lang="en-HK" sz="2750" spc="-120" strike="noStrike">
                <a:latin typeface="Arial MT"/>
              </a:rPr>
              <a:t> </a:t>
            </a:r>
            <a:r>
              <a:rPr b="0" lang="en-HK" sz="2750" spc="-12" strike="noStrike">
                <a:latin typeface="Arial MT"/>
              </a:rPr>
              <a:t>Scalability</a:t>
            </a:r>
            <a:endParaRPr b="0" lang="en-HK" sz="2750" spc="-1" strike="noStrike">
              <a:latin typeface="Arial"/>
            </a:endParaRPr>
          </a:p>
          <a:p>
            <a:pPr marL="308520" indent="1800">
              <a:lnSpc>
                <a:spcPts val="2701"/>
              </a:lnSpc>
              <a:spcBef>
                <a:spcPts val="1389"/>
              </a:spcBef>
              <a:buNone/>
              <a:tabLst>
                <a:tab algn="l" pos="0"/>
              </a:tabLst>
            </a:pPr>
            <a:r>
              <a:rPr b="0" lang="en-HK" sz="2300" spc="-72" strike="noStrike">
                <a:latin typeface="Arial MT"/>
              </a:rPr>
              <a:t>Build</a:t>
            </a:r>
            <a:r>
              <a:rPr b="0" lang="en-HK" sz="2300" spc="-60" strike="noStrike">
                <a:latin typeface="Arial MT"/>
              </a:rPr>
              <a:t> </a:t>
            </a:r>
            <a:r>
              <a:rPr b="0" lang="en-HK" sz="2300" spc="-160" strike="noStrike">
                <a:latin typeface="Arial MT"/>
              </a:rPr>
              <a:t>a</a:t>
            </a:r>
            <a:r>
              <a:rPr b="0" lang="en-HK" sz="2300" spc="-15" strike="noStrike">
                <a:latin typeface="Arial MT"/>
              </a:rPr>
              <a:t> </a:t>
            </a:r>
            <a:r>
              <a:rPr b="0" lang="en-HK" sz="2300" spc="-21" strike="noStrike">
                <a:latin typeface="Arial MT"/>
              </a:rPr>
              <a:t>future-</a:t>
            </a:r>
            <a:r>
              <a:rPr b="0" lang="en-HK" sz="2300" spc="-1" strike="noStrike">
                <a:latin typeface="Arial MT"/>
              </a:rPr>
              <a:t>proof</a:t>
            </a:r>
            <a:r>
              <a:rPr b="0" lang="en-HK" sz="2300" spc="239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solution </a:t>
            </a:r>
            <a:r>
              <a:rPr b="0" lang="en-HK" sz="2300" spc="-41" strike="noStrike">
                <a:latin typeface="Arial MT"/>
              </a:rPr>
              <a:t>designed</a:t>
            </a:r>
            <a:r>
              <a:rPr b="0" lang="en-HK" sz="2300" spc="-7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for</a:t>
            </a:r>
            <a:r>
              <a:rPr b="0" lang="en-HK" sz="2300" spc="-100" strike="noStrike">
                <a:latin typeface="Arial MT"/>
              </a:rPr>
              <a:t> </a:t>
            </a:r>
            <a:r>
              <a:rPr b="0" lang="en-HK" sz="2300" spc="-32" strike="noStrike">
                <a:latin typeface="Arial MT"/>
              </a:rPr>
              <a:t>long-</a:t>
            </a:r>
            <a:r>
              <a:rPr b="0" lang="en-HK" sz="2300" spc="-1" strike="noStrike">
                <a:latin typeface="Arial MT"/>
              </a:rPr>
              <a:t>term</a:t>
            </a:r>
            <a:r>
              <a:rPr b="0" lang="en-HK" sz="2300" spc="49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growth, </a:t>
            </a:r>
            <a:r>
              <a:rPr b="0" lang="en-HK" sz="2300" spc="-41" strike="noStrike">
                <a:latin typeface="Arial MT"/>
              </a:rPr>
              <a:t>adaptable</a:t>
            </a:r>
            <a:r>
              <a:rPr b="0" lang="en-HK" sz="2300" spc="-1" strike="noStrike">
                <a:latin typeface="Arial MT"/>
              </a:rPr>
              <a:t> to</a:t>
            </a:r>
            <a:r>
              <a:rPr b="0" lang="en-HK" sz="2300" spc="-160" strike="noStrike">
                <a:latin typeface="Arial MT"/>
              </a:rPr>
              <a:t> </a:t>
            </a:r>
            <a:r>
              <a:rPr b="0" lang="en-HK" sz="2300" spc="-32" strike="noStrike">
                <a:latin typeface="Arial MT"/>
              </a:rPr>
              <a:t>evolving</a:t>
            </a:r>
            <a:r>
              <a:rPr b="0" lang="en-HK" sz="2300" spc="4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business </a:t>
            </a:r>
            <a:r>
              <a:rPr b="0" lang="en-HK" sz="2300" spc="-60" strike="noStrike">
                <a:latin typeface="Arial MT"/>
              </a:rPr>
              <a:t>needs</a:t>
            </a:r>
            <a:r>
              <a:rPr b="0" lang="en-HK" sz="2300" spc="-66" strike="noStrike">
                <a:latin typeface="Arial MT"/>
              </a:rPr>
              <a:t> and</a:t>
            </a:r>
            <a:r>
              <a:rPr b="0" lang="en-HK" sz="2300" spc="-97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technological advancements.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57" name="object 10"/>
          <p:cNvSpPr/>
          <p:nvPr/>
        </p:nvSpPr>
        <p:spPr>
          <a:xfrm>
            <a:off x="16107480" y="9439920"/>
            <a:ext cx="123228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3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object 2" descr=""/>
          <p:cNvPicPr/>
          <p:nvPr/>
        </p:nvPicPr>
        <p:blipFill>
          <a:blip r:embed="rId1"/>
          <a:stretch/>
        </p:blipFill>
        <p:spPr>
          <a:xfrm>
            <a:off x="8051760" y="5956200"/>
            <a:ext cx="1371240" cy="1802880"/>
          </a:xfrm>
          <a:prstGeom prst="rect">
            <a:avLst/>
          </a:prstGeom>
          <a:ln w="0">
            <a:noFill/>
          </a:ln>
        </p:spPr>
      </p:pic>
      <p:pic>
        <p:nvPicPr>
          <p:cNvPr id="159" name="object 3" descr=""/>
          <p:cNvPicPr/>
          <p:nvPr/>
        </p:nvPicPr>
        <p:blipFill>
          <a:blip r:embed="rId2"/>
          <a:stretch/>
        </p:blipFill>
        <p:spPr>
          <a:xfrm>
            <a:off x="3479760" y="3200400"/>
            <a:ext cx="3936600" cy="1396800"/>
          </a:xfrm>
          <a:prstGeom prst="rect">
            <a:avLst/>
          </a:prstGeom>
          <a:ln w="0">
            <a:noFill/>
          </a:ln>
        </p:spPr>
      </p:pic>
      <p:pic>
        <p:nvPicPr>
          <p:cNvPr id="160" name="object 4" descr=""/>
          <p:cNvPicPr/>
          <p:nvPr/>
        </p:nvPicPr>
        <p:blipFill>
          <a:blip r:embed="rId3"/>
          <a:stretch/>
        </p:blipFill>
        <p:spPr>
          <a:xfrm>
            <a:off x="10058400" y="3200400"/>
            <a:ext cx="3936600" cy="1396800"/>
          </a:xfrm>
          <a:prstGeom prst="rect">
            <a:avLst/>
          </a:prstGeom>
          <a:ln w="0">
            <a:noFill/>
          </a:ln>
        </p:spPr>
      </p:pic>
      <p:grpSp>
        <p:nvGrpSpPr>
          <p:cNvPr id="161" name="object 5"/>
          <p:cNvGrpSpPr/>
          <p:nvPr/>
        </p:nvGrpSpPr>
        <p:grpSpPr>
          <a:xfrm>
            <a:off x="7416720" y="3301920"/>
            <a:ext cx="2628720" cy="2006280"/>
            <a:chOff x="7416720" y="3301920"/>
            <a:chExt cx="2628720" cy="2006280"/>
          </a:xfrm>
        </p:grpSpPr>
        <p:pic>
          <p:nvPicPr>
            <p:cNvPr id="162" name="object 6" descr=""/>
            <p:cNvPicPr/>
            <p:nvPr/>
          </p:nvPicPr>
          <p:blipFill>
            <a:blip r:embed="rId4"/>
            <a:stretch/>
          </p:blipFill>
          <p:spPr>
            <a:xfrm>
              <a:off x="7988400" y="3301920"/>
              <a:ext cx="1485720" cy="253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3" name="object 7" descr=""/>
            <p:cNvPicPr/>
            <p:nvPr/>
          </p:nvPicPr>
          <p:blipFill>
            <a:blip r:embed="rId5"/>
            <a:stretch/>
          </p:blipFill>
          <p:spPr>
            <a:xfrm>
              <a:off x="7416720" y="3556080"/>
              <a:ext cx="2628720" cy="17521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807480" y="699120"/>
            <a:ext cx="14327640" cy="19803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ts val="5145"/>
              </a:lnSpc>
              <a:spcBef>
                <a:spcPts val="96"/>
              </a:spcBef>
              <a:buNone/>
            </a:pPr>
            <a:r>
              <a:rPr b="0" lang="en-HK" sz="4450" spc="-1" strike="noStrike">
                <a:solidFill>
                  <a:srgbClr val="212121"/>
                </a:solidFill>
                <a:latin typeface="Arial MT"/>
              </a:rPr>
              <a:t>Project</a:t>
            </a:r>
            <a:r>
              <a:rPr b="0" lang="en-HK" sz="4450" spc="154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450" spc="-1" strike="noStrike">
                <a:solidFill>
                  <a:srgbClr val="262626"/>
                </a:solidFill>
                <a:latin typeface="Arial MT"/>
              </a:rPr>
              <a:t>Alpha</a:t>
            </a:r>
            <a:r>
              <a:rPr b="0" lang="en-HK" sz="4450" spc="-160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4450" spc="-1" strike="noStrike">
                <a:solidFill>
                  <a:srgbClr val="282828"/>
                </a:solidFill>
                <a:latin typeface="Arial MT"/>
              </a:rPr>
              <a:t>is</a:t>
            </a:r>
            <a:r>
              <a:rPr b="0" lang="en-HK" sz="4450" spc="43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4450" spc="-1" strike="noStrike">
                <a:solidFill>
                  <a:srgbClr val="232323"/>
                </a:solidFill>
                <a:latin typeface="Arial MT"/>
              </a:rPr>
              <a:t>our</a:t>
            </a:r>
            <a:r>
              <a:rPr b="0" lang="en-HK" sz="4450" spc="-1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4450" spc="69" strike="noStrike">
                <a:solidFill>
                  <a:srgbClr val="1f1f1f"/>
                </a:solidFill>
                <a:latin typeface="Arial MT"/>
              </a:rPr>
              <a:t>strategic</a:t>
            </a:r>
            <a:r>
              <a:rPr b="0" lang="en-HK" sz="4450" spc="143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4450" spc="89" strike="noStrike">
                <a:solidFill>
                  <a:srgbClr val="212121"/>
                </a:solidFill>
                <a:latin typeface="Arial MT"/>
              </a:rPr>
              <a:t>initiative</a:t>
            </a:r>
            <a:r>
              <a:rPr b="0" lang="en-HK" sz="4450" spc="77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450" spc="103" strike="noStrike">
                <a:solidFill>
                  <a:srgbClr val="232323"/>
                </a:solidFill>
                <a:latin typeface="Arial MT"/>
              </a:rPr>
              <a:t>to</a:t>
            </a:r>
            <a:r>
              <a:rPr b="0" lang="en-HK" sz="4450" spc="-157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4450" spc="-1" strike="noStrike">
                <a:solidFill>
                  <a:srgbClr val="212121"/>
                </a:solidFill>
                <a:latin typeface="Arial MT"/>
              </a:rPr>
              <a:t>modernise</a:t>
            </a:r>
            <a:r>
              <a:rPr b="0" lang="en-HK" sz="4450" spc="111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450" spc="-26" strike="noStrike">
                <a:solidFill>
                  <a:srgbClr val="232323"/>
                </a:solidFill>
                <a:latin typeface="Arial MT"/>
              </a:rPr>
              <a:t>and</a:t>
            </a:r>
            <a:endParaRPr b="0" lang="en-HK" sz="4450" spc="-1" strike="noStrike">
              <a:latin typeface="Calibri"/>
            </a:endParaRPr>
          </a:p>
          <a:p>
            <a:pPr marL="22320">
              <a:lnSpc>
                <a:spcPts val="5204"/>
              </a:lnSpc>
              <a:buNone/>
            </a:pPr>
            <a:r>
              <a:rPr b="0" lang="en-HK" sz="4500" spc="-1" strike="noStrike">
                <a:solidFill>
                  <a:srgbClr val="212121"/>
                </a:solidFill>
                <a:latin typeface="Arial MT"/>
              </a:rPr>
              <a:t>automate</a:t>
            </a:r>
            <a:r>
              <a:rPr b="0" lang="en-HK" sz="4500" spc="188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500" spc="-1" strike="noStrike">
                <a:solidFill>
                  <a:srgbClr val="232323"/>
                </a:solidFill>
                <a:latin typeface="Arial MT"/>
              </a:rPr>
              <a:t>our</a:t>
            </a:r>
            <a:r>
              <a:rPr b="0" lang="en-HK" sz="4500" spc="69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4500" spc="58" strike="noStrike">
                <a:solidFill>
                  <a:srgbClr val="232323"/>
                </a:solidFill>
                <a:latin typeface="Arial MT"/>
              </a:rPr>
              <a:t>core</a:t>
            </a:r>
            <a:r>
              <a:rPr b="0" lang="en-HK" sz="4500" spc="24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4500" spc="-1" strike="noStrike">
                <a:solidFill>
                  <a:srgbClr val="212121"/>
                </a:solidFill>
                <a:latin typeface="Arial MT"/>
              </a:rPr>
              <a:t>operational</a:t>
            </a:r>
            <a:r>
              <a:rPr b="0" lang="en-HK" sz="4500" spc="358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500" spc="89" strike="noStrike">
                <a:solidFill>
                  <a:srgbClr val="212121"/>
                </a:solidFill>
                <a:latin typeface="Arial MT"/>
              </a:rPr>
              <a:t>workflows.</a:t>
            </a:r>
            <a:endParaRPr b="0" lang="en-HK" sz="4500" spc="-1" strike="noStrike">
              <a:latin typeface="Calibri"/>
            </a:endParaRPr>
          </a:p>
        </p:txBody>
      </p:sp>
      <p:sp>
        <p:nvSpPr>
          <p:cNvPr id="165" name="object 9"/>
          <p:cNvSpPr/>
          <p:nvPr/>
        </p:nvSpPr>
        <p:spPr>
          <a:xfrm>
            <a:off x="818640" y="2183040"/>
            <a:ext cx="15769080" cy="101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8320" bIns="0" anchor="t">
            <a:spAutoFit/>
          </a:bodyPr>
          <a:p>
            <a:pPr marL="21600" indent="-9360">
              <a:lnSpc>
                <a:spcPts val="2500"/>
              </a:lnSpc>
              <a:spcBef>
                <a:spcPts val="459"/>
              </a:spcBef>
              <a:buNone/>
              <a:tabLst>
                <a:tab algn="l" pos="0"/>
              </a:tabLst>
            </a:pPr>
            <a:r>
              <a:rPr b="0" lang="en-HK" sz="2350" spc="-111" strike="noStrike">
                <a:latin typeface="Arial MT"/>
              </a:rPr>
              <a:t>This</a:t>
            </a:r>
            <a:r>
              <a:rPr b="0" lang="en-HK" sz="2350" spc="-114" strike="noStrike">
                <a:latin typeface="Arial MT"/>
              </a:rPr>
              <a:t> </a:t>
            </a:r>
            <a:r>
              <a:rPr b="0" lang="en-HK" sz="2350" spc="-41" strike="noStrike">
                <a:latin typeface="Arial MT"/>
              </a:rPr>
              <a:t>project</a:t>
            </a:r>
            <a:r>
              <a:rPr b="0" lang="en-HK" sz="2350" spc="-92" strike="noStrike">
                <a:latin typeface="Arial MT"/>
              </a:rPr>
              <a:t> </a:t>
            </a:r>
            <a:r>
              <a:rPr b="0" lang="en-HK" sz="2350" spc="-80" strike="noStrike">
                <a:latin typeface="Arial MT"/>
              </a:rPr>
              <a:t>will</a:t>
            </a:r>
            <a:r>
              <a:rPr b="0" lang="en-HK" sz="2350" spc="-86" strike="noStrike">
                <a:latin typeface="Arial MT"/>
              </a:rPr>
              <a:t> </a:t>
            </a:r>
            <a:r>
              <a:rPr b="0" lang="en-HK" sz="2350" spc="-97" strike="noStrike">
                <a:latin typeface="Arial MT"/>
              </a:rPr>
              <a:t>redesign</a:t>
            </a:r>
            <a:r>
              <a:rPr b="0" lang="en-HK" sz="2350" spc="-66" strike="noStrike">
                <a:latin typeface="Arial MT"/>
              </a:rPr>
              <a:t> </a:t>
            </a:r>
            <a:r>
              <a:rPr b="0" lang="en-HK" sz="2350" spc="-140" strike="noStrike">
                <a:latin typeface="Arial MT"/>
              </a:rPr>
              <a:t>and</a:t>
            </a:r>
            <a:r>
              <a:rPr b="0" lang="en-HK" sz="2350" spc="-72" strike="noStrike">
                <a:latin typeface="Arial MT"/>
              </a:rPr>
              <a:t> </a:t>
            </a:r>
            <a:r>
              <a:rPr b="0" lang="en-HK" sz="2350" spc="-100" strike="noStrike">
                <a:latin typeface="Arial MT"/>
              </a:rPr>
              <a:t>implement</a:t>
            </a:r>
            <a:r>
              <a:rPr b="0" lang="en-HK" sz="2350" spc="117" strike="noStrike">
                <a:latin typeface="Arial MT"/>
              </a:rPr>
              <a:t> </a:t>
            </a:r>
            <a:r>
              <a:rPr b="0" lang="en-HK" sz="2350" spc="-182" strike="noStrike">
                <a:latin typeface="Arial MT"/>
              </a:rPr>
              <a:t>a</a:t>
            </a:r>
            <a:r>
              <a:rPr b="0" lang="en-HK" sz="2350" spc="-72" strike="noStrike">
                <a:latin typeface="Arial MT"/>
              </a:rPr>
              <a:t> </a:t>
            </a:r>
            <a:r>
              <a:rPr b="0" lang="en-HK" sz="2350" spc="-137" strike="noStrike">
                <a:latin typeface="Arial MT"/>
              </a:rPr>
              <a:t>new,</a:t>
            </a:r>
            <a:r>
              <a:rPr b="0" lang="en-HK" sz="2350" spc="-32" strike="noStrike">
                <a:latin typeface="Arial MT"/>
              </a:rPr>
              <a:t> </a:t>
            </a:r>
            <a:r>
              <a:rPr b="0" lang="en-HK" sz="2350" spc="-97" strike="noStrike">
                <a:latin typeface="Arial MT"/>
              </a:rPr>
              <a:t>streamlined</a:t>
            </a:r>
            <a:r>
              <a:rPr b="0" lang="en-HK" sz="2350" spc="83" strike="noStrike">
                <a:latin typeface="Arial MT"/>
              </a:rPr>
              <a:t> </a:t>
            </a:r>
            <a:r>
              <a:rPr b="0" lang="en-HK" sz="2350" spc="-92" strike="noStrike">
                <a:latin typeface="Arial MT"/>
              </a:rPr>
              <a:t>system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60" strike="noStrike">
                <a:latin typeface="Arial MT"/>
              </a:rPr>
              <a:t>for</a:t>
            </a:r>
            <a:r>
              <a:rPr b="0" lang="en-HK" sz="2350" spc="-106" strike="noStrike">
                <a:latin typeface="Arial MT"/>
              </a:rPr>
              <a:t> </a:t>
            </a:r>
            <a:r>
              <a:rPr b="0" lang="en-HK" sz="2350" spc="-111" strike="noStrike">
                <a:latin typeface="Arial MT"/>
              </a:rPr>
              <a:t>our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60" strike="noStrike">
                <a:latin typeface="Arial MT"/>
              </a:rPr>
              <a:t>end-</a:t>
            </a:r>
            <a:r>
              <a:rPr b="0" lang="en-HK" sz="2350" spc="-52" strike="noStrike">
                <a:latin typeface="Arial MT"/>
              </a:rPr>
              <a:t>to-</a:t>
            </a:r>
            <a:r>
              <a:rPr b="0" lang="en-HK" sz="2350" spc="-12" strike="noStrike">
                <a:latin typeface="Arial MT"/>
              </a:rPr>
              <a:t>end</a:t>
            </a:r>
            <a:r>
              <a:rPr b="0" lang="en-HK" sz="2350" spc="-75" strike="noStrike">
                <a:latin typeface="Arial MT"/>
              </a:rPr>
              <a:t> </a:t>
            </a:r>
            <a:r>
              <a:rPr b="0" lang="en-HK" sz="2350" spc="-92" strike="noStrike">
                <a:latin typeface="Arial MT"/>
              </a:rPr>
              <a:t>operational</a:t>
            </a:r>
            <a:r>
              <a:rPr b="0" lang="en-HK" sz="2350" spc="-46" strike="noStrike">
                <a:latin typeface="Arial MT"/>
              </a:rPr>
              <a:t> </a:t>
            </a:r>
            <a:r>
              <a:rPr b="0" lang="en-HK" sz="2350" spc="-111" strike="noStrike">
                <a:latin typeface="Arial MT"/>
              </a:rPr>
              <a:t>processes.</a:t>
            </a:r>
            <a:r>
              <a:rPr b="0" lang="en-HK" sz="2350" spc="43" strike="noStrike">
                <a:latin typeface="Arial MT"/>
              </a:rPr>
              <a:t> </a:t>
            </a:r>
            <a:r>
              <a:rPr b="0" lang="en-HK" sz="2350" spc="-1" strike="noStrike">
                <a:latin typeface="Arial MT"/>
              </a:rPr>
              <a:t>It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111" strike="noStrike">
                <a:latin typeface="Arial MT"/>
              </a:rPr>
              <a:t>replaces</a:t>
            </a:r>
            <a:r>
              <a:rPr b="0" lang="en-HK" sz="2350" spc="-52" strike="noStrike">
                <a:latin typeface="Arial MT"/>
              </a:rPr>
              <a:t> manual </a:t>
            </a:r>
            <a:r>
              <a:rPr b="0" lang="en-HK" sz="2350" spc="-106" strike="noStrike">
                <a:latin typeface="Arial MT"/>
              </a:rPr>
              <a:t>data</a:t>
            </a:r>
            <a:r>
              <a:rPr b="0" lang="en-HK" sz="2350" spc="-72" strike="noStrike">
                <a:latin typeface="Arial MT"/>
              </a:rPr>
              <a:t> </a:t>
            </a:r>
            <a:r>
              <a:rPr b="0" lang="en-HK" sz="2350" spc="-35" strike="noStrike">
                <a:latin typeface="Arial MT"/>
              </a:rPr>
              <a:t>entry</a:t>
            </a:r>
            <a:r>
              <a:rPr b="0" lang="en-HK" sz="2350" spc="-126" strike="noStrike">
                <a:latin typeface="Arial MT"/>
              </a:rPr>
              <a:t> </a:t>
            </a:r>
            <a:r>
              <a:rPr b="0" lang="en-HK" sz="2350" spc="-97" strike="noStrike">
                <a:latin typeface="Arial MT"/>
              </a:rPr>
              <a:t>and</a:t>
            </a:r>
            <a:r>
              <a:rPr b="0" lang="en-HK" sz="2350" spc="-66" strike="noStrike">
                <a:latin typeface="Arial MT"/>
              </a:rPr>
              <a:t> </a:t>
            </a:r>
            <a:r>
              <a:rPr b="0" lang="en-HK" sz="2350" spc="-75" strike="noStrike">
                <a:latin typeface="Arial MT"/>
              </a:rPr>
              <a:t>fragmented</a:t>
            </a:r>
            <a:r>
              <a:rPr b="0" lang="en-HK" sz="2350" spc="-92" strike="noStrike">
                <a:latin typeface="Arial MT"/>
              </a:rPr>
              <a:t> </a:t>
            </a:r>
            <a:r>
              <a:rPr b="0" lang="en-HK" sz="2350" spc="-60" strike="noStrike">
                <a:latin typeface="Arial MT"/>
              </a:rPr>
              <a:t>workflows</a:t>
            </a:r>
            <a:r>
              <a:rPr b="0" lang="en-HK" sz="2350" spc="-106" strike="noStrike">
                <a:latin typeface="Arial MT"/>
              </a:rPr>
              <a:t> </a:t>
            </a:r>
            <a:r>
              <a:rPr b="0" lang="en-HK" sz="2350" spc="-32" strike="noStrike">
                <a:latin typeface="Arial MT"/>
              </a:rPr>
              <a:t>with</a:t>
            </a:r>
            <a:r>
              <a:rPr b="0" lang="en-HK" sz="2350" spc="-131" strike="noStrike">
                <a:latin typeface="Arial MT"/>
              </a:rPr>
              <a:t> </a:t>
            </a:r>
            <a:r>
              <a:rPr b="0" lang="en-HK" sz="2350" spc="-1" strike="noStrike">
                <a:latin typeface="Arial MT"/>
              </a:rPr>
              <a:t>a</a:t>
            </a:r>
            <a:r>
              <a:rPr b="0" lang="en-HK" sz="2350" spc="-165" strike="noStrike">
                <a:latin typeface="Arial MT"/>
              </a:rPr>
              <a:t> </a:t>
            </a:r>
            <a:r>
              <a:rPr b="0" lang="en-HK" sz="2350" spc="-111" strike="noStrike">
                <a:latin typeface="Arial MT"/>
              </a:rPr>
              <a:t>single,</a:t>
            </a:r>
            <a:r>
              <a:rPr b="0" lang="en-HK" sz="2350" spc="-72" strike="noStrike">
                <a:latin typeface="Arial MT"/>
              </a:rPr>
              <a:t> </a:t>
            </a:r>
            <a:r>
              <a:rPr b="0" lang="en-HK" sz="2350" spc="-60" strike="noStrike">
                <a:latin typeface="Arial MT"/>
              </a:rPr>
              <a:t>integrated</a:t>
            </a:r>
            <a:r>
              <a:rPr b="0" lang="en-HK" sz="2350" spc="-100" strike="noStrike">
                <a:latin typeface="Arial MT"/>
              </a:rPr>
              <a:t> </a:t>
            </a:r>
            <a:r>
              <a:rPr b="0" lang="en-HK" sz="2350" spc="-52" strike="noStrike">
                <a:latin typeface="Arial MT"/>
              </a:rPr>
              <a:t>platform</a:t>
            </a:r>
            <a:r>
              <a:rPr b="0" lang="en-HK" sz="2350" spc="-21" strike="noStrike">
                <a:latin typeface="Arial MT"/>
              </a:rPr>
              <a:t> </a:t>
            </a:r>
            <a:r>
              <a:rPr b="0" lang="en-HK" sz="2350" spc="-100" strike="noStrike">
                <a:latin typeface="Arial MT"/>
              </a:rPr>
              <a:t>designed</a:t>
            </a:r>
            <a:r>
              <a:rPr b="0" lang="en-HK" sz="2350" spc="-21" strike="noStrike">
                <a:latin typeface="Arial MT"/>
              </a:rPr>
              <a:t> </a:t>
            </a:r>
            <a:r>
              <a:rPr b="0" lang="en-HK" sz="2350" spc="-1" strike="noStrike">
                <a:latin typeface="Arial MT"/>
              </a:rPr>
              <a:t>for</a:t>
            </a:r>
            <a:r>
              <a:rPr b="0" lang="en-HK" sz="2350" spc="-41" strike="noStrike">
                <a:latin typeface="Arial MT"/>
              </a:rPr>
              <a:t> </a:t>
            </a:r>
            <a:r>
              <a:rPr b="0" lang="en-HK" sz="2350" spc="-106" strike="noStrike">
                <a:latin typeface="Arial MT"/>
              </a:rPr>
              <a:t>speed,</a:t>
            </a:r>
            <a:r>
              <a:rPr b="0" lang="en-HK" sz="2350" spc="-55" strike="noStrike">
                <a:latin typeface="Arial MT"/>
              </a:rPr>
              <a:t> </a:t>
            </a:r>
            <a:r>
              <a:rPr b="0" lang="en-HK" sz="2350" spc="-111" strike="noStrike">
                <a:latin typeface="Arial MT"/>
              </a:rPr>
              <a:t>accuracy,</a:t>
            </a:r>
            <a:r>
              <a:rPr b="0" lang="en-HK" sz="2350" spc="-55" strike="noStrike">
                <a:latin typeface="Arial MT"/>
              </a:rPr>
              <a:t> </a:t>
            </a:r>
            <a:r>
              <a:rPr b="0" lang="en-HK" sz="2350" spc="-111" strike="noStrike">
                <a:latin typeface="Arial MT"/>
              </a:rPr>
              <a:t>and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114" strike="noStrike">
                <a:latin typeface="Arial MT"/>
              </a:rPr>
              <a:t>user</a:t>
            </a:r>
            <a:r>
              <a:rPr b="0" lang="en-HK" sz="2350" spc="4" strike="noStrike">
                <a:latin typeface="Arial MT"/>
              </a:rPr>
              <a:t> </a:t>
            </a:r>
            <a:r>
              <a:rPr b="0" lang="en-HK" sz="2350" spc="-12" strike="noStrike">
                <a:latin typeface="Arial MT"/>
              </a:rPr>
              <a:t>efficiency.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166" name="object 10"/>
          <p:cNvSpPr/>
          <p:nvPr/>
        </p:nvSpPr>
        <p:spPr>
          <a:xfrm>
            <a:off x="2177640" y="4623120"/>
            <a:ext cx="3926520" cy="182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3920" bIns="0" anchor="t">
            <a:spAutoFit/>
          </a:bodyPr>
          <a:p>
            <a:pPr marL="1440" algn="ctr">
              <a:lnSpc>
                <a:spcPct val="100000"/>
              </a:lnSpc>
              <a:spcBef>
                <a:spcPts val="346"/>
              </a:spcBef>
              <a:buNone/>
            </a:pPr>
            <a:r>
              <a:rPr b="0" lang="en-HK" sz="2600" spc="-12" strike="noStrike">
                <a:solidFill>
                  <a:srgbClr val="131313"/>
                </a:solidFill>
                <a:latin typeface="Arial MT"/>
              </a:rPr>
              <a:t>Automation</a:t>
            </a:r>
            <a:endParaRPr b="0" lang="en-HK" sz="2600" spc="-1" strike="noStrike">
              <a:latin typeface="Arial"/>
            </a:endParaRPr>
          </a:p>
          <a:p>
            <a:pPr marL="1440" algn="ctr">
              <a:lnSpc>
                <a:spcPts val="2631"/>
              </a:lnSpc>
              <a:spcBef>
                <a:spcPts val="181"/>
              </a:spcBef>
              <a:buNone/>
            </a:pPr>
            <a:r>
              <a:rPr b="0" lang="en-HK" sz="2300" spc="-97" strike="noStrike">
                <a:latin typeface="Arial MT"/>
              </a:rPr>
              <a:t>Targeting</a:t>
            </a:r>
            <a:r>
              <a:rPr b="0" lang="en-HK" sz="2300" spc="12" strike="noStrike">
                <a:latin typeface="Arial MT"/>
              </a:rPr>
              <a:t> </a:t>
            </a:r>
            <a:r>
              <a:rPr b="0" lang="en-HK" sz="2300" spc="-100" strike="noStrike">
                <a:latin typeface="Arial MT"/>
              </a:rPr>
              <a:t>key</a:t>
            </a:r>
            <a:r>
              <a:rPr b="0" lang="en-HK" sz="2300" spc="-55" strike="noStrike">
                <a:latin typeface="Arial MT"/>
              </a:rPr>
              <a:t> </a:t>
            </a:r>
            <a:r>
              <a:rPr b="0" lang="en-HK" sz="2300" spc="-126" strike="noStrike">
                <a:latin typeface="Arial MT"/>
              </a:rPr>
              <a:t>manual</a:t>
            </a:r>
            <a:r>
              <a:rPr b="0" lang="en-HK" sz="2300" spc="-15" strike="noStrike">
                <a:latin typeface="Arial MT"/>
              </a:rPr>
              <a:t> </a:t>
            </a:r>
            <a:r>
              <a:rPr b="0" lang="en-HK" sz="2300" spc="-46" strike="noStrike">
                <a:latin typeface="Arial MT"/>
              </a:rPr>
              <a:t>processes</a:t>
            </a:r>
            <a:endParaRPr b="0" lang="en-HK" sz="2300" spc="-1" strike="noStrike">
              <a:latin typeface="Arial"/>
            </a:endParaRPr>
          </a:p>
          <a:p>
            <a:pPr marL="1440" algn="ctr">
              <a:lnSpc>
                <a:spcPts val="2750"/>
              </a:lnSpc>
              <a:buNone/>
            </a:pPr>
            <a:r>
              <a:rPr b="0" lang="en-HK" sz="2400" spc="-41" strike="noStrike">
                <a:latin typeface="Arial MT"/>
              </a:rPr>
              <a:t>for</a:t>
            </a:r>
            <a:r>
              <a:rPr b="0" lang="en-HK" sz="2400" spc="-131" strike="noStrike">
                <a:latin typeface="Arial MT"/>
              </a:rPr>
              <a:t> </a:t>
            </a:r>
            <a:r>
              <a:rPr b="0" lang="en-HK" sz="2400" spc="-97" strike="noStrike">
                <a:latin typeface="Arial MT"/>
              </a:rPr>
              <a:t>end-</a:t>
            </a:r>
            <a:r>
              <a:rPr b="0" lang="en-HK" sz="2400" spc="-80" strike="noStrike">
                <a:latin typeface="Arial MT"/>
              </a:rPr>
              <a:t>to-</a:t>
            </a:r>
            <a:r>
              <a:rPr b="0" lang="en-HK" sz="2400" spc="-12" strike="noStrike">
                <a:latin typeface="Arial MT"/>
              </a:rPr>
              <a:t>end</a:t>
            </a:r>
            <a:r>
              <a:rPr b="0" lang="en-HK" sz="2400" spc="-80" strike="noStrike">
                <a:latin typeface="Arial MT"/>
              </a:rPr>
              <a:t> </a:t>
            </a:r>
            <a:r>
              <a:rPr b="0" lang="en-HK" sz="2400" spc="-52" strike="noStrike">
                <a:latin typeface="Arial MT"/>
              </a:rPr>
              <a:t>automation.</a:t>
            </a:r>
            <a:endParaRPr b="0" lang="en-HK" sz="2400" spc="-1" strike="noStrike">
              <a:latin typeface="Arial"/>
            </a:endParaRPr>
          </a:p>
        </p:txBody>
      </p:sp>
      <p:sp>
        <p:nvSpPr>
          <p:cNvPr id="167" name="object 11"/>
          <p:cNvSpPr/>
          <p:nvPr/>
        </p:nvSpPr>
        <p:spPr>
          <a:xfrm>
            <a:off x="813240" y="7494840"/>
            <a:ext cx="4755960" cy="15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6040" bIns="0" anchor="t">
            <a:spAutoFit/>
          </a:bodyPr>
          <a:p>
            <a:pPr marL="12600">
              <a:lnSpc>
                <a:spcPct val="100000"/>
              </a:lnSpc>
              <a:spcBef>
                <a:spcPts val="1386"/>
              </a:spcBef>
              <a:buNone/>
            </a:pPr>
            <a:r>
              <a:rPr b="0" lang="en-HK" sz="3750" spc="-32" strike="noStrike">
                <a:solidFill>
                  <a:srgbClr val="1f1f1f"/>
                </a:solidFill>
                <a:latin typeface="Arial MT"/>
              </a:rPr>
              <a:t>Expected</a:t>
            </a:r>
            <a:r>
              <a:rPr b="0" lang="en-HK" sz="3750" spc="-185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3750" spc="-12" strike="noStrike">
                <a:solidFill>
                  <a:srgbClr val="232323"/>
                </a:solidFill>
                <a:latin typeface="Arial MT"/>
              </a:rPr>
              <a:t>Impact</a:t>
            </a:r>
            <a:endParaRPr b="0" lang="en-HK" sz="3750" spc="-1" strike="noStrike">
              <a:latin typeface="Arial"/>
            </a:endParaRPr>
          </a:p>
          <a:p>
            <a:pPr marL="291960" indent="-272520">
              <a:lnSpc>
                <a:spcPts val="2599"/>
              </a:lnSpc>
              <a:spcBef>
                <a:spcPts val="1369"/>
              </a:spcBef>
              <a:buClr>
                <a:srgbClr val="000000"/>
              </a:buClr>
              <a:buFont typeface="Symbol" charset="2"/>
              <a:buChar char=""/>
              <a:tabLst>
                <a:tab algn="l" pos="291960"/>
              </a:tabLst>
            </a:pPr>
            <a:r>
              <a:rPr b="0" lang="en-HK" sz="2550" spc="-361" strike="noStrike">
                <a:latin typeface="Arial MT"/>
              </a:rPr>
              <a:t>A</a:t>
            </a:r>
            <a:r>
              <a:rPr b="0" lang="en-HK" sz="2550" spc="-140" strike="noStrike">
                <a:latin typeface="Arial MT"/>
              </a:rPr>
              <a:t> </a:t>
            </a:r>
            <a:r>
              <a:rPr b="0" lang="en-HK" sz="2550" spc="-205" strike="noStrike">
                <a:latin typeface="Arial MT"/>
              </a:rPr>
              <a:t>measurable</a:t>
            </a:r>
            <a:r>
              <a:rPr b="0" lang="en-HK" sz="2550" spc="69" strike="noStrike">
                <a:latin typeface="Arial MT"/>
              </a:rPr>
              <a:t> </a:t>
            </a:r>
            <a:r>
              <a:rPr b="0" lang="en-HK" sz="2550" spc="-145" strike="noStrike">
                <a:latin typeface="Arial MT"/>
              </a:rPr>
              <a:t>reduction</a:t>
            </a:r>
            <a:r>
              <a:rPr b="0" lang="en-HK" sz="2550" spc="-21" strike="noStrike">
                <a:latin typeface="Arial MT"/>
              </a:rPr>
              <a:t> </a:t>
            </a:r>
            <a:r>
              <a:rPr b="0" lang="en-HK" sz="2550" spc="-52" strike="noStrike">
                <a:latin typeface="Arial MT"/>
              </a:rPr>
              <a:t>in</a:t>
            </a:r>
            <a:r>
              <a:rPr b="0" lang="en-HK" sz="2550" spc="-245" strike="noStrike">
                <a:latin typeface="Arial MT"/>
              </a:rPr>
              <a:t> </a:t>
            </a:r>
            <a:r>
              <a:rPr b="0" lang="en-HK" sz="2550" spc="-114" strike="noStrike">
                <a:latin typeface="Arial MT"/>
              </a:rPr>
              <a:t>cost</a:t>
            </a:r>
            <a:r>
              <a:rPr b="0" lang="en-HK" sz="2550" spc="4" strike="noStrike">
                <a:latin typeface="Arial MT"/>
              </a:rPr>
              <a:t> </a:t>
            </a:r>
            <a:r>
              <a:rPr b="0" lang="en-HK" sz="2550" spc="-106" strike="noStrike">
                <a:latin typeface="Arial MT"/>
              </a:rPr>
              <a:t>and </a:t>
            </a:r>
            <a:r>
              <a:rPr b="0" lang="en-HK" sz="2550" spc="-12" strike="noStrike">
                <a:latin typeface="Arial MT"/>
              </a:rPr>
              <a:t>effort.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168" name="object 12"/>
          <p:cNvSpPr/>
          <p:nvPr/>
        </p:nvSpPr>
        <p:spPr>
          <a:xfrm>
            <a:off x="11509560" y="4619520"/>
            <a:ext cx="3580560" cy="150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9680" bIns="0" anchor="t">
            <a:spAutoFit/>
          </a:bodyPr>
          <a:p>
            <a:pPr marL="12600" indent="-48960" algn="ctr">
              <a:lnSpc>
                <a:spcPct val="101000"/>
              </a:lnSpc>
              <a:spcBef>
                <a:spcPts val="391"/>
              </a:spcBef>
              <a:buNone/>
              <a:tabLst>
                <a:tab algn="l" pos="0"/>
              </a:tabLst>
            </a:pPr>
            <a:r>
              <a:rPr b="0" lang="en-HK" sz="2550" spc="-12" strike="noStrike">
                <a:solidFill>
                  <a:srgbClr val="181818"/>
                </a:solidFill>
                <a:latin typeface="Arial MT"/>
              </a:rPr>
              <a:t>Performance </a:t>
            </a:r>
            <a:r>
              <a:rPr b="0" lang="en-HK" sz="2200" spc="-21" strike="noStrike">
                <a:latin typeface="Arial MT"/>
              </a:rPr>
              <a:t>Systematically</a:t>
            </a:r>
            <a:r>
              <a:rPr b="0" lang="en-HK" sz="2200" spc="-137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improving</a:t>
            </a:r>
            <a:r>
              <a:rPr b="0" lang="en-HK" sz="2200" spc="-35" strike="noStrike">
                <a:latin typeface="Arial MT"/>
              </a:rPr>
              <a:t> </a:t>
            </a:r>
            <a:r>
              <a:rPr b="0" lang="en-HK" sz="2200" spc="-26" strike="noStrike">
                <a:latin typeface="Arial MT"/>
              </a:rPr>
              <a:t>the </a:t>
            </a:r>
            <a:r>
              <a:rPr b="0" lang="en-HK" sz="2350" spc="-114" strike="noStrike">
                <a:latin typeface="Arial MT"/>
              </a:rPr>
              <a:t>speed</a:t>
            </a:r>
            <a:r>
              <a:rPr b="0" lang="en-HK" sz="2350" spc="-46" strike="noStrike">
                <a:latin typeface="Arial MT"/>
              </a:rPr>
              <a:t> </a:t>
            </a:r>
            <a:r>
              <a:rPr b="0" lang="en-HK" sz="2350" spc="-126" strike="noStrike">
                <a:latin typeface="Arial MT"/>
              </a:rPr>
              <a:t>and</a:t>
            </a:r>
            <a:r>
              <a:rPr b="0" lang="en-HK" sz="2350" spc="-41" strike="noStrike">
                <a:latin typeface="Arial MT"/>
              </a:rPr>
              <a:t> </a:t>
            </a:r>
            <a:r>
              <a:rPr b="0" lang="en-HK" sz="2350" spc="-60" strike="noStrike">
                <a:latin typeface="Arial MT"/>
              </a:rPr>
              <a:t>quality</a:t>
            </a:r>
            <a:r>
              <a:rPr b="0" lang="en-HK" sz="2350" spc="-97" strike="noStrike">
                <a:latin typeface="Arial MT"/>
              </a:rPr>
              <a:t> </a:t>
            </a:r>
            <a:r>
              <a:rPr b="0" lang="en-HK" sz="2350" spc="-1" strike="noStrike">
                <a:latin typeface="Arial MT"/>
              </a:rPr>
              <a:t>of</a:t>
            </a:r>
            <a:r>
              <a:rPr b="0" lang="en-HK" sz="2350" spc="-75" strike="noStrike">
                <a:latin typeface="Arial MT"/>
              </a:rPr>
              <a:t> outputs.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169" name="object 13"/>
          <p:cNvSpPr/>
          <p:nvPr/>
        </p:nvSpPr>
        <p:spPr>
          <a:xfrm>
            <a:off x="9563400" y="6448680"/>
            <a:ext cx="4729680" cy="14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4920" bIns="0" anchor="t">
            <a:spAutoFit/>
          </a:bodyPr>
          <a:p>
            <a:pPr marL="12600">
              <a:lnSpc>
                <a:spcPct val="100000"/>
              </a:lnSpc>
              <a:spcBef>
                <a:spcPts val="275"/>
              </a:spcBef>
              <a:buNone/>
            </a:pPr>
            <a:r>
              <a:rPr b="0" lang="en-HK" sz="2500" spc="-12" strike="noStrike">
                <a:solidFill>
                  <a:srgbClr val="161616"/>
                </a:solidFill>
                <a:latin typeface="Arial MT"/>
              </a:rPr>
              <a:t>User</a:t>
            </a:r>
            <a:r>
              <a:rPr b="0" lang="en-HK" sz="2500" spc="-140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2500" spc="-12" strike="noStrike">
                <a:solidFill>
                  <a:srgbClr val="151515"/>
                </a:solidFill>
                <a:latin typeface="Arial MT"/>
              </a:rPr>
              <a:t>Experience</a:t>
            </a:r>
            <a:endParaRPr b="0" lang="en-HK" sz="2500" spc="-1" strike="noStrike">
              <a:latin typeface="Arial"/>
            </a:endParaRPr>
          </a:p>
          <a:p>
            <a:pPr marL="25920">
              <a:lnSpc>
                <a:spcPts val="2741"/>
              </a:lnSpc>
              <a:spcBef>
                <a:spcPts val="201"/>
              </a:spcBef>
              <a:buNone/>
            </a:pPr>
            <a:r>
              <a:rPr b="0" lang="en-HK" sz="2400" spc="-160" strike="noStrike">
                <a:latin typeface="Arial MT"/>
              </a:rPr>
              <a:t>Designing</a:t>
            </a:r>
            <a:r>
              <a:rPr b="0" lang="en-HK" sz="2400" spc="69" strike="noStrike">
                <a:latin typeface="Arial MT"/>
              </a:rPr>
              <a:t> </a:t>
            </a:r>
            <a:r>
              <a:rPr b="0" lang="en-HK" sz="2400" spc="-222" strike="noStrike">
                <a:latin typeface="Arial MT"/>
              </a:rPr>
              <a:t>a</a:t>
            </a:r>
            <a:r>
              <a:rPr b="0" lang="en-HK" sz="2400" spc="-75" strike="noStrike">
                <a:latin typeface="Arial MT"/>
              </a:rPr>
              <a:t> </a:t>
            </a:r>
            <a:r>
              <a:rPr b="0" lang="en-HK" sz="2400" spc="-191" strike="noStrike">
                <a:latin typeface="Arial MT"/>
              </a:rPr>
              <a:t>more</a:t>
            </a:r>
            <a:r>
              <a:rPr b="0" lang="en-HK" sz="2400" spc="-86" strike="noStrike">
                <a:latin typeface="Arial MT"/>
              </a:rPr>
              <a:t> </a:t>
            </a:r>
            <a:r>
              <a:rPr b="0" lang="en-HK" sz="2400" spc="-66" strike="noStrike">
                <a:latin typeface="Arial MT"/>
              </a:rPr>
              <a:t>intuitive</a:t>
            </a:r>
            <a:r>
              <a:rPr b="0" lang="en-HK" sz="2400" spc="-97" strike="noStrike">
                <a:latin typeface="Arial MT"/>
              </a:rPr>
              <a:t> </a:t>
            </a:r>
            <a:r>
              <a:rPr b="0" lang="en-HK" sz="2400" spc="-26" strike="noStrike">
                <a:latin typeface="Arial MT"/>
              </a:rPr>
              <a:t>and</a:t>
            </a:r>
            <a:endParaRPr b="0" lang="en-HK" sz="2400" spc="-1" strike="noStrike">
              <a:latin typeface="Arial"/>
            </a:endParaRPr>
          </a:p>
          <a:p>
            <a:pPr marL="26640">
              <a:lnSpc>
                <a:spcPts val="2619"/>
              </a:lnSpc>
              <a:buNone/>
            </a:pPr>
            <a:r>
              <a:rPr b="0" lang="en-HK" sz="2300" spc="-12" strike="noStrike">
                <a:latin typeface="Arial MT"/>
              </a:rPr>
              <a:t>efficient</a:t>
            </a:r>
            <a:r>
              <a:rPr b="0" lang="en-HK" sz="2300" spc="-15" strike="noStrike">
                <a:latin typeface="Arial MT"/>
              </a:rPr>
              <a:t> </a:t>
            </a:r>
            <a:r>
              <a:rPr b="0" lang="en-HK" sz="2300" spc="-80" strike="noStrike">
                <a:latin typeface="Arial MT"/>
              </a:rPr>
              <a:t>system</a:t>
            </a:r>
            <a:r>
              <a:rPr b="0" lang="en-HK" sz="2300" spc="-55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for</a:t>
            </a:r>
            <a:r>
              <a:rPr b="0" lang="en-HK" sz="2300" spc="-145" strike="noStrike">
                <a:latin typeface="Arial MT"/>
              </a:rPr>
              <a:t> </a:t>
            </a:r>
            <a:r>
              <a:rPr b="0" lang="en-HK" sz="2300" spc="-55" strike="noStrike">
                <a:latin typeface="Arial MT"/>
              </a:rPr>
              <a:t>our</a:t>
            </a:r>
            <a:r>
              <a:rPr b="0" lang="en-HK" sz="2300" spc="-106" strike="noStrike">
                <a:latin typeface="Arial MT"/>
              </a:rPr>
              <a:t> </a:t>
            </a:r>
            <a:r>
              <a:rPr b="0" lang="en-HK" sz="2300" spc="-66" strike="noStrike">
                <a:latin typeface="Arial MT"/>
              </a:rPr>
              <a:t>internal</a:t>
            </a:r>
            <a:r>
              <a:rPr b="0" lang="en-HK" sz="2300" spc="-97" strike="noStrike">
                <a:latin typeface="Arial MT"/>
              </a:rPr>
              <a:t> </a:t>
            </a:r>
            <a:r>
              <a:rPr b="0" lang="en-HK" sz="2300" spc="-32" strike="noStrike">
                <a:latin typeface="Arial MT"/>
              </a:rPr>
              <a:t>teams.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70" name="object 14"/>
          <p:cNvSpPr/>
          <p:nvPr/>
        </p:nvSpPr>
        <p:spPr>
          <a:xfrm>
            <a:off x="6193080" y="8341560"/>
            <a:ext cx="4514400" cy="10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4880" bIns="0" anchor="t">
            <a:spAutoFit/>
          </a:bodyPr>
          <a:p>
            <a:pPr marL="284400" indent="-272520">
              <a:lnSpc>
                <a:spcPts val="2599"/>
              </a:lnSpc>
              <a:spcBef>
                <a:spcPts val="590"/>
              </a:spcBef>
              <a:buClr>
                <a:srgbClr val="000000"/>
              </a:buClr>
              <a:buFont typeface="Symbol" charset="2"/>
              <a:buChar char=""/>
              <a:tabLst>
                <a:tab algn="l" pos="284400"/>
                <a:tab algn="l" pos="297360"/>
              </a:tabLst>
            </a:pPr>
            <a:r>
              <a:rPr b="0" lang="en-HK" sz="2550" spc="-1" strike="noStrike">
                <a:latin typeface="Arial MT"/>
              </a:rPr>
              <a:t>	</a:t>
            </a:r>
            <a:r>
              <a:rPr b="0" lang="en-HK" sz="2550" spc="-446" strike="noStrike">
                <a:latin typeface="Arial MT"/>
              </a:rPr>
              <a:t>A</a:t>
            </a:r>
            <a:r>
              <a:rPr b="0" lang="en-HK" sz="2550" spc="-60" strike="noStrike">
                <a:latin typeface="Arial MT"/>
              </a:rPr>
              <a:t> </a:t>
            </a:r>
            <a:r>
              <a:rPr b="0" lang="en-HK" sz="2550" spc="-120" strike="noStrike">
                <a:latin typeface="Arial MT"/>
              </a:rPr>
              <a:t>significant</a:t>
            </a:r>
            <a:r>
              <a:rPr b="0" lang="en-HK" sz="2550" spc="-60" strike="noStrike">
                <a:latin typeface="Arial MT"/>
              </a:rPr>
              <a:t> </a:t>
            </a:r>
            <a:r>
              <a:rPr b="0" lang="en-HK" sz="2550" spc="-182" strike="noStrike">
                <a:latin typeface="Arial MT"/>
              </a:rPr>
              <a:t>improvement</a:t>
            </a:r>
            <a:r>
              <a:rPr b="0" lang="en-HK" sz="2550" spc="52" strike="noStrike">
                <a:latin typeface="Arial MT"/>
              </a:rPr>
              <a:t> </a:t>
            </a:r>
            <a:r>
              <a:rPr b="0" lang="en-HK" sz="2550" spc="-106" strike="noStrike">
                <a:latin typeface="Arial MT"/>
              </a:rPr>
              <a:t>in</a:t>
            </a:r>
            <a:r>
              <a:rPr b="0" lang="en-HK" sz="2550" spc="-114" strike="noStrike">
                <a:latin typeface="Arial MT"/>
              </a:rPr>
              <a:t> </a:t>
            </a:r>
            <a:r>
              <a:rPr b="0" lang="en-HK" sz="2550" spc="-80" strike="noStrike">
                <a:latin typeface="Arial MT"/>
              </a:rPr>
              <a:t>data </a:t>
            </a:r>
            <a:r>
              <a:rPr b="0" lang="en-HK" sz="2550" spc="-165" strike="noStrike">
                <a:latin typeface="Arial MT"/>
              </a:rPr>
              <a:t>accuracy</a:t>
            </a:r>
            <a:r>
              <a:rPr b="0" lang="en-HK" sz="2550" spc="52" strike="noStrike">
                <a:latin typeface="Arial MT"/>
              </a:rPr>
              <a:t> </a:t>
            </a:r>
            <a:r>
              <a:rPr b="0" lang="en-HK" sz="2550" spc="-225" strike="noStrike">
                <a:latin typeface="Arial MT"/>
              </a:rPr>
              <a:t>and</a:t>
            </a:r>
            <a:r>
              <a:rPr b="0" lang="en-HK" sz="2550" spc="-131" strike="noStrike">
                <a:latin typeface="Arial MT"/>
              </a:rPr>
              <a:t> </a:t>
            </a:r>
            <a:r>
              <a:rPr b="0" lang="en-HK" sz="2550" spc="-171" strike="noStrike">
                <a:latin typeface="Arial MT"/>
              </a:rPr>
              <a:t>process</a:t>
            </a:r>
            <a:r>
              <a:rPr b="0" lang="en-HK" sz="2550" spc="9" strike="noStrike">
                <a:latin typeface="Arial MT"/>
              </a:rPr>
              <a:t> </a:t>
            </a:r>
            <a:r>
              <a:rPr b="0" lang="en-HK" sz="2550" spc="-26" strike="noStrike">
                <a:latin typeface="Arial MT"/>
              </a:rPr>
              <a:t>reliability.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171" name="object 15"/>
          <p:cNvSpPr/>
          <p:nvPr/>
        </p:nvSpPr>
        <p:spPr>
          <a:xfrm>
            <a:off x="11781000" y="8341560"/>
            <a:ext cx="4360320" cy="10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4880" bIns="0" anchor="t">
            <a:spAutoFit/>
          </a:bodyPr>
          <a:p>
            <a:pPr marL="271080" indent="-259200">
              <a:lnSpc>
                <a:spcPts val="2599"/>
              </a:lnSpc>
              <a:spcBef>
                <a:spcPts val="590"/>
              </a:spcBef>
              <a:buClr>
                <a:srgbClr val="000000"/>
              </a:buClr>
              <a:buFont typeface="Symbol" charset="2"/>
              <a:buChar char=""/>
              <a:tabLst>
                <a:tab algn="l" pos="271080"/>
                <a:tab algn="l" pos="284400"/>
              </a:tabLst>
            </a:pPr>
            <a:r>
              <a:rPr b="0" lang="en-HK" sz="2550" spc="-1" strike="noStrike">
                <a:latin typeface="Arial MT"/>
              </a:rPr>
              <a:t>	</a:t>
            </a:r>
            <a:r>
              <a:rPr b="0" lang="en-HK" sz="2550" spc="-287" strike="noStrike">
                <a:latin typeface="Arial MT"/>
              </a:rPr>
              <a:t>An</a:t>
            </a:r>
            <a:r>
              <a:rPr b="0" lang="en-HK" sz="2550" spc="-86" strike="noStrike">
                <a:latin typeface="Arial MT"/>
              </a:rPr>
              <a:t> </a:t>
            </a:r>
            <a:r>
              <a:rPr b="0" lang="en-HK" sz="2550" spc="-197" strike="noStrike">
                <a:latin typeface="Arial MT"/>
              </a:rPr>
              <a:t>enhanced</a:t>
            </a:r>
            <a:r>
              <a:rPr b="0" lang="en-HK" sz="2550" spc="18" strike="noStrike">
                <a:latin typeface="Arial MT"/>
              </a:rPr>
              <a:t> </a:t>
            </a:r>
            <a:r>
              <a:rPr b="0" lang="en-HK" sz="2550" spc="-97" strike="noStrike">
                <a:latin typeface="Arial MT"/>
              </a:rPr>
              <a:t>ability</a:t>
            </a:r>
            <a:r>
              <a:rPr b="0" lang="en-HK" sz="2550" spc="-12" strike="noStrike">
                <a:latin typeface="Arial MT"/>
              </a:rPr>
              <a:t> </a:t>
            </a:r>
            <a:r>
              <a:rPr b="0" lang="en-HK" sz="2550" spc="-114" strike="noStrike">
                <a:latin typeface="Arial MT"/>
              </a:rPr>
              <a:t>to</a:t>
            </a:r>
            <a:r>
              <a:rPr b="0" lang="en-HK" sz="2550" spc="-66" strike="noStrike">
                <a:latin typeface="Arial MT"/>
              </a:rPr>
              <a:t> </a:t>
            </a:r>
            <a:r>
              <a:rPr b="0" lang="en-HK" sz="2550" spc="-185" strike="noStrike">
                <a:latin typeface="Arial MT"/>
              </a:rPr>
              <a:t>serve</a:t>
            </a:r>
            <a:r>
              <a:rPr b="0" lang="en-HK" sz="2550" spc="4" strike="noStrike">
                <a:latin typeface="Arial MT"/>
              </a:rPr>
              <a:t> </a:t>
            </a:r>
            <a:r>
              <a:rPr b="0" lang="en-HK" sz="2550" spc="-114" strike="noStrike">
                <a:latin typeface="Arial MT"/>
              </a:rPr>
              <a:t>our </a:t>
            </a:r>
            <a:r>
              <a:rPr b="0" lang="en-HK" sz="2550" spc="-120" strike="noStrike">
                <a:latin typeface="Arial MT"/>
              </a:rPr>
              <a:t>clients</a:t>
            </a:r>
            <a:r>
              <a:rPr b="0" lang="en-HK" sz="2550" spc="-46" strike="noStrike">
                <a:latin typeface="Arial MT"/>
              </a:rPr>
              <a:t> </a:t>
            </a:r>
            <a:r>
              <a:rPr b="0" lang="en-HK" sz="2550" spc="-32" strike="noStrike">
                <a:latin typeface="Arial MT"/>
              </a:rPr>
              <a:t>effectively.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172" name="object 16"/>
          <p:cNvSpPr/>
          <p:nvPr/>
        </p:nvSpPr>
        <p:spPr>
          <a:xfrm>
            <a:off x="16107480" y="9439920"/>
            <a:ext cx="123228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8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Nc•tebookLM</a:t>
            </a:r>
            <a:endParaRPr b="0" lang="en-HK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object 2" descr=""/>
          <p:cNvPicPr/>
          <p:nvPr/>
        </p:nvPicPr>
        <p:blipFill>
          <a:blip r:embed="rId1"/>
          <a:stretch/>
        </p:blipFill>
        <p:spPr>
          <a:xfrm>
            <a:off x="1257480" y="6477120"/>
            <a:ext cx="2107800" cy="2031480"/>
          </a:xfrm>
          <a:prstGeom prst="rect">
            <a:avLst/>
          </a:prstGeom>
          <a:ln w="0">
            <a:noFill/>
          </a:ln>
        </p:spPr>
      </p:pic>
      <p:pic>
        <p:nvPicPr>
          <p:cNvPr id="174" name="object 3" descr=""/>
          <p:cNvPicPr/>
          <p:nvPr/>
        </p:nvPicPr>
        <p:blipFill>
          <a:blip r:embed="rId2"/>
          <a:stretch/>
        </p:blipFill>
        <p:spPr>
          <a:xfrm>
            <a:off x="9398160" y="7213680"/>
            <a:ext cx="2615760" cy="469440"/>
          </a:xfrm>
          <a:prstGeom prst="rect">
            <a:avLst/>
          </a:prstGeom>
          <a:ln w="0">
            <a:noFill/>
          </a:ln>
        </p:spPr>
      </p:pic>
      <p:pic>
        <p:nvPicPr>
          <p:cNvPr id="175" name="object 4" descr=""/>
          <p:cNvPicPr/>
          <p:nvPr/>
        </p:nvPicPr>
        <p:blipFill>
          <a:blip r:embed="rId3"/>
          <a:stretch/>
        </p:blipFill>
        <p:spPr>
          <a:xfrm>
            <a:off x="1257480" y="3009960"/>
            <a:ext cx="2247480" cy="2145960"/>
          </a:xfrm>
          <a:prstGeom prst="rect">
            <a:avLst/>
          </a:prstGeom>
          <a:ln w="0">
            <a:noFill/>
          </a:ln>
        </p:spPr>
      </p:pic>
      <p:pic>
        <p:nvPicPr>
          <p:cNvPr id="176" name="object 5" descr=""/>
          <p:cNvPicPr/>
          <p:nvPr/>
        </p:nvPicPr>
        <p:blipFill>
          <a:blip r:embed="rId4"/>
          <a:stretch/>
        </p:blipFill>
        <p:spPr>
          <a:xfrm>
            <a:off x="9398160" y="3009960"/>
            <a:ext cx="1854000" cy="2145960"/>
          </a:xfrm>
          <a:prstGeom prst="rect">
            <a:avLst/>
          </a:prstGeom>
          <a:ln w="0">
            <a:noFill/>
          </a:ln>
        </p:spPr>
      </p:pic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721800" y="545400"/>
            <a:ext cx="11475360" cy="2241720"/>
          </a:xfrm>
          <a:prstGeom prst="rect">
            <a:avLst/>
          </a:prstGeom>
          <a:noFill/>
          <a:ln w="0">
            <a:noFill/>
          </a:ln>
        </p:spPr>
        <p:txBody>
          <a:bodyPr lIns="0" rIns="0" tIns="164520" bIns="0" anchor="t">
            <a:noAutofit/>
          </a:bodyPr>
          <a:p>
            <a:pPr marL="12600" indent="5760">
              <a:lnSpc>
                <a:spcPts val="5451"/>
              </a:lnSpc>
              <a:spcBef>
                <a:spcPts val="1295"/>
              </a:spcBef>
              <a:buNone/>
              <a:tabLst>
                <a:tab algn="l" pos="0"/>
              </a:tabLst>
            </a:pPr>
            <a:r>
              <a:rPr b="0" lang="en-HK" sz="5550" spc="-466" strike="noStrike">
                <a:solidFill>
                  <a:srgbClr val="232323"/>
                </a:solidFill>
                <a:latin typeface="Arial MT"/>
              </a:rPr>
              <a:t>We</a:t>
            </a:r>
            <a:r>
              <a:rPr b="0" lang="en-HK" sz="5550" spc="-211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550" spc="-1" strike="noStrike">
                <a:solidFill>
                  <a:srgbClr val="212121"/>
                </a:solidFill>
                <a:latin typeface="Arial MT"/>
              </a:rPr>
              <a:t>will</a:t>
            </a:r>
            <a:r>
              <a:rPr b="0" lang="en-HK" sz="5550" spc="-386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5550" spc="-177" strike="noStrike">
                <a:solidFill>
                  <a:srgbClr val="1f1f1f"/>
                </a:solidFill>
                <a:latin typeface="Arial MT"/>
              </a:rPr>
              <a:t>achieve</a:t>
            </a:r>
            <a:r>
              <a:rPr b="0" lang="en-HK" sz="5550" spc="-211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5550" spc="-46" strike="noStrike">
                <a:solidFill>
                  <a:srgbClr val="232323"/>
                </a:solidFill>
                <a:latin typeface="Arial MT"/>
              </a:rPr>
              <a:t>our</a:t>
            </a:r>
            <a:r>
              <a:rPr b="0" lang="en-HK" sz="5550" spc="-327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550" spc="-86" strike="noStrike">
                <a:solidFill>
                  <a:srgbClr val="1d1d1d"/>
                </a:solidFill>
                <a:latin typeface="Arial MT"/>
              </a:rPr>
              <a:t>vision</a:t>
            </a:r>
            <a:r>
              <a:rPr b="0" lang="en-HK" sz="5550" spc="-301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5550" spc="-52" strike="noStrike">
                <a:solidFill>
                  <a:srgbClr val="242424"/>
                </a:solidFill>
                <a:latin typeface="Arial MT"/>
              </a:rPr>
              <a:t>through</a:t>
            </a:r>
            <a:r>
              <a:rPr b="0" lang="en-HK" sz="5550" spc="-211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550" spc="-52" strike="noStrike">
                <a:solidFill>
                  <a:srgbClr val="1f1f1f"/>
                </a:solidFill>
                <a:latin typeface="Arial MT"/>
              </a:rPr>
              <a:t>four </a:t>
            </a:r>
            <a:r>
              <a:rPr b="0" lang="en-HK" sz="5550" spc="-126" strike="noStrike">
                <a:solidFill>
                  <a:srgbClr val="242424"/>
                </a:solidFill>
                <a:latin typeface="Arial MT"/>
              </a:rPr>
              <a:t>clearand</a:t>
            </a:r>
            <a:r>
              <a:rPr b="0" lang="en-HK" sz="5550" spc="-262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550" spc="-177" strike="noStrike">
                <a:solidFill>
                  <a:srgbClr val="232323"/>
                </a:solidFill>
                <a:latin typeface="Arial MT"/>
              </a:rPr>
              <a:t>measurable</a:t>
            </a:r>
            <a:r>
              <a:rPr b="0" lang="en-HK" sz="5550" spc="-157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550" spc="-12" strike="noStrike">
                <a:solidFill>
                  <a:srgbClr val="212121"/>
                </a:solidFill>
                <a:latin typeface="Arial MT"/>
              </a:rPr>
              <a:t>objectives.</a:t>
            </a:r>
            <a:endParaRPr b="0" lang="en-HK" sz="5550" spc="-1" strike="noStrike">
              <a:latin typeface="Calibri"/>
            </a:endParaRPr>
          </a:p>
        </p:txBody>
      </p:sp>
      <p:sp>
        <p:nvSpPr>
          <p:cNvPr id="178" name="object 11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8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179" name="object 7"/>
          <p:cNvSpPr/>
          <p:nvPr/>
        </p:nvSpPr>
        <p:spPr>
          <a:xfrm>
            <a:off x="4050720" y="2980440"/>
            <a:ext cx="4134240" cy="21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5120">
              <a:lnSpc>
                <a:spcPts val="3504"/>
              </a:lnSpc>
              <a:spcBef>
                <a:spcPts val="130"/>
              </a:spcBef>
              <a:buNone/>
            </a:pPr>
            <a:r>
              <a:rPr b="0" lang="en-HK" sz="3300" spc="-160" strike="noStrike">
                <a:solidFill>
                  <a:srgbClr val="111111"/>
                </a:solidFill>
                <a:latin typeface="Calibri"/>
              </a:rPr>
              <a:t>1.</a:t>
            </a:r>
            <a:r>
              <a:rPr b="0" lang="en-HK" sz="3300" spc="134" strike="noStrike">
                <a:solidFill>
                  <a:srgbClr val="111111"/>
                </a:solidFill>
                <a:latin typeface="Calibri"/>
              </a:rPr>
              <a:t> </a:t>
            </a:r>
            <a:r>
              <a:rPr b="0" lang="en-HK" sz="3300" spc="-1" strike="noStrike">
                <a:solidFill>
                  <a:srgbClr val="0a0a0a"/>
                </a:solidFill>
                <a:latin typeface="Calibri"/>
              </a:rPr>
              <a:t>Automate</a:t>
            </a:r>
            <a:r>
              <a:rPr b="0" lang="en-HK" sz="3300" spc="174" strike="noStrike">
                <a:solidFill>
                  <a:srgbClr val="0a0a0a"/>
                </a:solidFill>
                <a:latin typeface="Calibri"/>
              </a:rPr>
              <a:t> </a:t>
            </a:r>
            <a:r>
              <a:rPr b="0" lang="en-HK" sz="3300" spc="143" strike="noStrike">
                <a:solidFill>
                  <a:srgbClr val="080808"/>
                </a:solidFill>
                <a:latin typeface="Calibri"/>
              </a:rPr>
              <a:t>Key</a:t>
            </a:r>
            <a:endParaRPr b="0" lang="en-HK" sz="3300" spc="-1" strike="noStrike">
              <a:latin typeface="Arial"/>
            </a:endParaRPr>
          </a:p>
          <a:p>
            <a:pPr marL="12600">
              <a:lnSpc>
                <a:spcPts val="3864"/>
              </a:lnSpc>
              <a:buNone/>
            </a:pPr>
            <a:r>
              <a:rPr b="0" lang="en-HK" sz="3600" spc="-12" strike="noStrike">
                <a:solidFill>
                  <a:srgbClr val="050505"/>
                </a:solidFill>
                <a:latin typeface="Calibri"/>
              </a:rPr>
              <a:t>Processes</a:t>
            </a:r>
            <a:endParaRPr b="0" lang="en-HK" sz="3600" spc="-1" strike="noStrike">
              <a:latin typeface="Arial"/>
            </a:endParaRPr>
          </a:p>
          <a:p>
            <a:pPr marL="20160" indent="5760">
              <a:lnSpc>
                <a:spcPct val="95000"/>
              </a:lnSpc>
              <a:spcBef>
                <a:spcPts val="825"/>
              </a:spcBef>
              <a:buNone/>
              <a:tabLst>
                <a:tab algn="l" pos="0"/>
              </a:tabLst>
            </a:pPr>
            <a:r>
              <a:rPr b="0" lang="en-HK" sz="2500" spc="-256" strike="noStrike">
                <a:latin typeface="Arial MT"/>
              </a:rPr>
              <a:t>Reduce</a:t>
            </a:r>
            <a:r>
              <a:rPr b="0" lang="en-HK" sz="2500" spc="123" strike="noStrike">
                <a:latin typeface="Arial MT"/>
              </a:rPr>
              <a:t> </a:t>
            </a:r>
            <a:r>
              <a:rPr b="0" lang="en-HK" sz="2500" spc="-245" strike="noStrike">
                <a:latin typeface="Arial MT"/>
              </a:rPr>
              <a:t>manual</a:t>
            </a:r>
            <a:r>
              <a:rPr b="0" lang="en-HK" sz="2500" spc="38" strike="noStrike">
                <a:latin typeface="Arial MT"/>
              </a:rPr>
              <a:t> </a:t>
            </a:r>
            <a:r>
              <a:rPr b="0" lang="en-HK" sz="2500" spc="-126" strike="noStrike">
                <a:latin typeface="Arial MT"/>
              </a:rPr>
              <a:t>intervention</a:t>
            </a:r>
            <a:r>
              <a:rPr b="0" lang="en-HK" sz="2500" spc="43" strike="noStrike">
                <a:latin typeface="Arial MT"/>
              </a:rPr>
              <a:t> </a:t>
            </a:r>
            <a:r>
              <a:rPr b="0" lang="en-HK" sz="2500" spc="-26" strike="noStrike">
                <a:latin typeface="Arial MT"/>
              </a:rPr>
              <a:t>in </a:t>
            </a:r>
            <a:r>
              <a:rPr b="0" lang="en-HK" sz="2350" spc="-1" strike="noStrike">
                <a:latin typeface="Arial MT"/>
              </a:rPr>
              <a:t>the</a:t>
            </a:r>
            <a:r>
              <a:rPr b="0" lang="en-HK" sz="2350" spc="-120" strike="noStrike">
                <a:latin typeface="Arial MT"/>
              </a:rPr>
              <a:t> </a:t>
            </a:r>
            <a:r>
              <a:rPr b="0" lang="en-HK" sz="2350" spc="-60" strike="noStrike">
                <a:latin typeface="Arial MT"/>
              </a:rPr>
              <a:t>end-</a:t>
            </a:r>
            <a:r>
              <a:rPr b="0" lang="en-HK" sz="2350" spc="-52" strike="noStrike">
                <a:latin typeface="Arial MT"/>
              </a:rPr>
              <a:t>to-</a:t>
            </a:r>
            <a:r>
              <a:rPr b="0" lang="en-HK" sz="2350" spc="-1" strike="noStrike">
                <a:latin typeface="Arial MT"/>
              </a:rPr>
              <a:t>end</a:t>
            </a:r>
            <a:r>
              <a:rPr b="0" lang="en-HK" sz="2350" spc="-114" strike="noStrike">
                <a:latin typeface="Arial MT"/>
              </a:rPr>
              <a:t> </a:t>
            </a:r>
            <a:r>
              <a:rPr b="0" lang="en-HK" sz="2350" spc="-66" strike="noStrike">
                <a:latin typeface="Arial MT"/>
              </a:rPr>
              <a:t>invoicing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86" strike="noStrike">
                <a:latin typeface="Arial MT"/>
              </a:rPr>
              <a:t>process </a:t>
            </a:r>
            <a:r>
              <a:rPr b="0" lang="en-HK" sz="2350" spc="-26" strike="noStrike">
                <a:latin typeface="Arial MT"/>
              </a:rPr>
              <a:t>by</a:t>
            </a:r>
            <a:r>
              <a:rPr b="0" lang="en-HK" sz="2350" spc="-1" strike="noStrike">
                <a:latin typeface="Arial MT"/>
              </a:rPr>
              <a:t>	</a:t>
            </a:r>
            <a:r>
              <a:rPr b="0" lang="en-HK" sz="2350" spc="-35" strike="noStrike">
                <a:latin typeface="Arial MT"/>
              </a:rPr>
              <a:t>by</a:t>
            </a:r>
            <a:r>
              <a:rPr b="0" lang="en-HK" sz="2350" spc="-126" strike="noStrike">
                <a:latin typeface="Arial MT"/>
              </a:rPr>
              <a:t> </a:t>
            </a:r>
            <a:r>
              <a:rPr b="0" lang="en-HK" sz="2350" spc="-26" strike="noStrike">
                <a:latin typeface="Arial MT"/>
              </a:rPr>
              <a:t>Q4.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180" name="object 8"/>
          <p:cNvSpPr/>
          <p:nvPr/>
        </p:nvSpPr>
        <p:spPr>
          <a:xfrm>
            <a:off x="4057200" y="6326640"/>
            <a:ext cx="3791880" cy="20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26640">
              <a:lnSpc>
                <a:spcPts val="3730"/>
              </a:lnSpc>
              <a:spcBef>
                <a:spcPts val="130"/>
              </a:spcBef>
              <a:buNone/>
            </a:pPr>
            <a:r>
              <a:rPr b="0" lang="en-HK" sz="3300" spc="-1" strike="noStrike">
                <a:solidFill>
                  <a:srgbClr val="111111"/>
                </a:solidFill>
                <a:latin typeface="Arial MT"/>
              </a:rPr>
              <a:t>3.</a:t>
            </a:r>
            <a:r>
              <a:rPr b="0" lang="en-HK" sz="3300" spc="-500" strike="noStrike">
                <a:solidFill>
                  <a:srgbClr val="111111"/>
                </a:solidFill>
                <a:latin typeface="Arial MT"/>
              </a:rPr>
              <a:t> </a:t>
            </a:r>
            <a:r>
              <a:rPr b="0" lang="en-HK" sz="3300" spc="-145" strike="noStrike">
                <a:solidFill>
                  <a:srgbClr val="070707"/>
                </a:solidFill>
                <a:latin typeface="Arial MT"/>
              </a:rPr>
              <a:t>Reduce</a:t>
            </a:r>
            <a:r>
              <a:rPr b="0" lang="en-HK" sz="3300" spc="-66" strike="noStrike">
                <a:solidFill>
                  <a:srgbClr val="070707"/>
                </a:solidFill>
                <a:latin typeface="Arial MT"/>
              </a:rPr>
              <a:t> </a:t>
            </a:r>
            <a:r>
              <a:rPr b="0" lang="en-HK" sz="3300" spc="-80" strike="noStrike">
                <a:solidFill>
                  <a:srgbClr val="050505"/>
                </a:solidFill>
                <a:latin typeface="Arial MT"/>
              </a:rPr>
              <a:t>Cost</a:t>
            </a:r>
            <a:r>
              <a:rPr b="0" lang="en-HK" sz="3300" spc="-131" strike="noStrike">
                <a:solidFill>
                  <a:srgbClr val="050505"/>
                </a:solidFill>
                <a:latin typeface="Arial MT"/>
              </a:rPr>
              <a:t> </a:t>
            </a:r>
            <a:r>
              <a:rPr b="0" lang="en-HK" sz="3300" spc="-52" strike="noStrike">
                <a:solidFill>
                  <a:srgbClr val="0f0f0f"/>
                </a:solidFill>
                <a:latin typeface="Arial MT"/>
              </a:rPr>
              <a:t>&amp;</a:t>
            </a:r>
            <a:endParaRPr b="0" lang="en-HK" sz="3300" spc="-1" strike="noStrike">
              <a:latin typeface="Arial"/>
            </a:endParaRPr>
          </a:p>
          <a:p>
            <a:pPr marL="12600">
              <a:lnSpc>
                <a:spcPts val="3611"/>
              </a:lnSpc>
              <a:buNone/>
            </a:pPr>
            <a:r>
              <a:rPr b="0" lang="en-HK" sz="3200" spc="43" strike="noStrike">
                <a:latin typeface="Arial MT"/>
              </a:rPr>
              <a:t>Effort</a:t>
            </a:r>
            <a:endParaRPr b="0" lang="en-HK" sz="3200" spc="-1" strike="noStrike">
              <a:latin typeface="Arial"/>
            </a:endParaRPr>
          </a:p>
          <a:p>
            <a:pPr marL="14040" indent="9360">
              <a:lnSpc>
                <a:spcPct val="97000"/>
              </a:lnSpc>
              <a:spcBef>
                <a:spcPts val="740"/>
              </a:spcBef>
              <a:buNone/>
              <a:tabLst>
                <a:tab algn="l" pos="0"/>
              </a:tabLst>
            </a:pPr>
            <a:r>
              <a:rPr b="0" lang="en-HK" sz="2200" spc="-1" strike="noStrike">
                <a:latin typeface="Arial MT"/>
              </a:rPr>
              <a:t>Lower</a:t>
            </a:r>
            <a:r>
              <a:rPr b="0" lang="en-HK" sz="2200" spc="-52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the</a:t>
            </a:r>
            <a:r>
              <a:rPr b="0" lang="en-HK" sz="2200" spc="-52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operational</a:t>
            </a:r>
            <a:r>
              <a:rPr b="0" lang="en-HK" sz="2200" spc="43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cost</a:t>
            </a:r>
            <a:r>
              <a:rPr b="0" lang="en-HK" sz="2200" spc="-52" strike="noStrike">
                <a:latin typeface="Arial MT"/>
              </a:rPr>
              <a:t> </a:t>
            </a:r>
            <a:r>
              <a:rPr b="0" lang="en-HK" sz="2200" spc="-26" strike="noStrike">
                <a:latin typeface="Arial MT"/>
              </a:rPr>
              <a:t>per </a:t>
            </a:r>
            <a:r>
              <a:rPr b="0" lang="en-HK" sz="2350" spc="-60" strike="noStrike">
                <a:latin typeface="Arial MT"/>
              </a:rPr>
              <a:t>transaction</a:t>
            </a:r>
            <a:r>
              <a:rPr b="0" lang="en-HK" sz="2350" spc="-12" strike="noStrike">
                <a:latin typeface="Arial MT"/>
              </a:rPr>
              <a:t> </a:t>
            </a:r>
            <a:r>
              <a:rPr b="0" lang="en-HK" sz="2350" spc="-26" strike="noStrike">
                <a:latin typeface="Arial MT"/>
              </a:rPr>
              <a:t>by</a:t>
            </a:r>
            <a:r>
              <a:rPr b="0" lang="en-HK" sz="2350" spc="-1" strike="noStrike">
                <a:latin typeface="Arial MT"/>
              </a:rPr>
              <a:t>	</a:t>
            </a:r>
            <a:r>
              <a:rPr b="0" lang="en-HK" sz="2350" spc="-46" strike="noStrike">
                <a:latin typeface="Arial MT"/>
              </a:rPr>
              <a:t>within</a:t>
            </a:r>
            <a:r>
              <a:rPr b="0" lang="en-HK" sz="2350" spc="-114" strike="noStrike">
                <a:latin typeface="Arial MT"/>
              </a:rPr>
              <a:t> </a:t>
            </a:r>
            <a:r>
              <a:rPr b="0" lang="en-HK" sz="2350" spc="-26" strike="noStrike">
                <a:latin typeface="Arial MT"/>
              </a:rPr>
              <a:t>six </a:t>
            </a:r>
            <a:r>
              <a:rPr b="0" lang="en-HK" sz="2300" spc="-66" strike="noStrike">
                <a:latin typeface="Arial MT"/>
              </a:rPr>
              <a:t>months</a:t>
            </a:r>
            <a:r>
              <a:rPr b="0" lang="en-HK" sz="2300" spc="-100" strike="noStrike">
                <a:latin typeface="Arial MT"/>
              </a:rPr>
              <a:t> </a:t>
            </a:r>
            <a:r>
              <a:rPr b="0" i="1" lang="en-HK" sz="2300" spc="-287" strike="noStrike">
                <a:latin typeface="Arial"/>
              </a:rPr>
              <a:t>OI</a:t>
            </a:r>
            <a:r>
              <a:rPr b="0" i="1" lang="en-HK" sz="2300" spc="134" strike="noStrike">
                <a:latin typeface="Arial"/>
              </a:rPr>
              <a:t> </a:t>
            </a:r>
            <a:r>
              <a:rPr b="0" lang="en-HK" sz="2300" spc="-46" strike="noStrike">
                <a:latin typeface="Arial MT"/>
              </a:rPr>
              <a:t>go-</a:t>
            </a:r>
            <a:r>
              <a:rPr b="0" lang="en-HK" sz="2300" spc="-12" strike="noStrike">
                <a:latin typeface="Arial MT"/>
              </a:rPr>
              <a:t>live.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81" name="object 9"/>
          <p:cNvSpPr/>
          <p:nvPr/>
        </p:nvSpPr>
        <p:spPr>
          <a:xfrm>
            <a:off x="11884680" y="2982600"/>
            <a:ext cx="4327200" cy="29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spAutoFit/>
          </a:bodyPr>
          <a:p>
            <a:pPr marL="22320" indent="5040">
              <a:lnSpc>
                <a:spcPts val="3399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HK" sz="3250" spc="-1" strike="noStrike">
                <a:solidFill>
                  <a:srgbClr val="131313"/>
                </a:solidFill>
                <a:latin typeface="Arial MT"/>
              </a:rPr>
              <a:t>2.</a:t>
            </a:r>
            <a:r>
              <a:rPr b="0" lang="en-HK" sz="3250" spc="-562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3250" spc="-32" strike="noStrike">
                <a:solidFill>
                  <a:srgbClr val="080808"/>
                </a:solidFill>
                <a:latin typeface="Arial MT"/>
              </a:rPr>
              <a:t>Improve</a:t>
            </a:r>
            <a:r>
              <a:rPr b="0" lang="en-HK" sz="3250" spc="-140" strike="noStrike">
                <a:solidFill>
                  <a:srgbClr val="080808"/>
                </a:solidFill>
                <a:latin typeface="Arial MT"/>
              </a:rPr>
              <a:t> </a:t>
            </a:r>
            <a:r>
              <a:rPr b="0" lang="en-HK" sz="3250" spc="-35" strike="noStrike">
                <a:solidFill>
                  <a:srgbClr val="050505"/>
                </a:solidFill>
                <a:latin typeface="Arial MT"/>
              </a:rPr>
              <a:t>Performance </a:t>
            </a:r>
            <a:r>
              <a:rPr b="0" lang="en-HK" sz="3250" spc="-225" strike="noStrike">
                <a:solidFill>
                  <a:srgbClr val="131313"/>
                </a:solidFill>
                <a:latin typeface="Arial MT"/>
              </a:rPr>
              <a:t>&amp;</a:t>
            </a:r>
            <a:r>
              <a:rPr b="0" lang="en-HK" sz="3250" spc="-262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3250" spc="-12" strike="noStrike">
                <a:solidFill>
                  <a:srgbClr val="0a0a0a"/>
                </a:solidFill>
                <a:latin typeface="Arial MT"/>
              </a:rPr>
              <a:t>Quality</a:t>
            </a:r>
            <a:endParaRPr b="0" lang="en-HK" sz="3250" spc="-1" strike="noStrike">
              <a:latin typeface="Arial"/>
            </a:endParaRPr>
          </a:p>
          <a:p>
            <a:pPr marL="22320" indent="-10080">
              <a:lnSpc>
                <a:spcPts val="2801"/>
              </a:lnSpc>
              <a:spcBef>
                <a:spcPts val="1480"/>
              </a:spcBef>
              <a:buNone/>
              <a:tabLst>
                <a:tab algn="l" pos="0"/>
              </a:tabLst>
            </a:pPr>
            <a:r>
              <a:rPr b="0" lang="en-HK" sz="2350" spc="-100" strike="noStrike">
                <a:latin typeface="Arial MT"/>
              </a:rPr>
              <a:t>Increase</a:t>
            </a:r>
            <a:r>
              <a:rPr b="0" lang="en-HK" sz="2350" spc="-26" strike="noStrike">
                <a:latin typeface="Arial MT"/>
              </a:rPr>
              <a:t> </a:t>
            </a:r>
            <a:r>
              <a:rPr b="0" lang="en-HK" sz="2350" spc="-97" strike="noStrike">
                <a:latin typeface="Arial MT"/>
              </a:rPr>
              <a:t>data</a:t>
            </a:r>
            <a:r>
              <a:rPr b="0" lang="en-HK" sz="2350" spc="-72" strike="noStrike">
                <a:latin typeface="Arial MT"/>
              </a:rPr>
              <a:t> </a:t>
            </a:r>
            <a:r>
              <a:rPr b="0" lang="en-HK" sz="2350" spc="-86" strike="noStrike">
                <a:latin typeface="Arial MT"/>
              </a:rPr>
              <a:t>processing</a:t>
            </a:r>
            <a:r>
              <a:rPr b="0" lang="en-HK" sz="2350" spc="38" strike="noStrike">
                <a:latin typeface="Arial MT"/>
              </a:rPr>
              <a:t> </a:t>
            </a:r>
            <a:r>
              <a:rPr b="0" lang="en-HK" sz="2350" spc="-97" strike="noStrike">
                <a:latin typeface="Arial MT"/>
              </a:rPr>
              <a:t>accuracy </a:t>
            </a:r>
            <a:r>
              <a:rPr b="0" lang="en-HK" sz="2350" spc="-26" strike="noStrike">
                <a:latin typeface="Arial MT"/>
              </a:rPr>
              <a:t>to</a:t>
            </a:r>
            <a:r>
              <a:rPr b="0" lang="en-HK" sz="2350" spc="-1" strike="noStrike">
                <a:latin typeface="Arial MT"/>
              </a:rPr>
              <a:t>	</a:t>
            </a:r>
            <a:r>
              <a:rPr b="0" lang="en-HK" sz="2350" spc="-32" strike="noStrike">
                <a:latin typeface="Arial MT"/>
              </a:rPr>
              <a:t>,</a:t>
            </a:r>
            <a:r>
              <a:rPr b="0" lang="en-HK" sz="2350" spc="-145" strike="noStrike">
                <a:latin typeface="Arial MT"/>
              </a:rPr>
              <a:t> </a:t>
            </a:r>
            <a:r>
              <a:rPr b="0" lang="en-HK" sz="2350" spc="-120" strike="noStrike">
                <a:latin typeface="Arial MT"/>
              </a:rPr>
              <a:t>measured</a:t>
            </a:r>
            <a:r>
              <a:rPr b="0" lang="en-HK" sz="2350" spc="-12" strike="noStrike">
                <a:latin typeface="Arial MT"/>
              </a:rPr>
              <a:t> through</a:t>
            </a:r>
            <a:endParaRPr b="0" lang="en-HK" sz="2350" spc="-1" strike="noStrike">
              <a:latin typeface="Arial"/>
            </a:endParaRPr>
          </a:p>
          <a:p>
            <a:pPr marL="20160" indent="-10080">
              <a:lnSpc>
                <a:spcPts val="2509"/>
              </a:lnSpc>
              <a:buNone/>
              <a:tabLst>
                <a:tab algn="l" pos="0"/>
              </a:tabLst>
            </a:pPr>
            <a:r>
              <a:rPr b="0" lang="en-HK" sz="2350" spc="-66" strike="noStrike">
                <a:latin typeface="Arial MT"/>
              </a:rPr>
              <a:t>post-</a:t>
            </a:r>
            <a:r>
              <a:rPr b="0" lang="en-HK" sz="2350" spc="-52" strike="noStrike">
                <a:latin typeface="Arial MT"/>
              </a:rPr>
              <a:t>deployment</a:t>
            </a:r>
            <a:r>
              <a:rPr b="0" lang="en-HK" sz="2350" spc="-60" strike="noStrike">
                <a:latin typeface="Arial MT"/>
              </a:rPr>
              <a:t> </a:t>
            </a:r>
            <a:r>
              <a:rPr b="0" lang="en-HK" sz="2350" spc="-12" strike="noStrike">
                <a:latin typeface="Arial MT"/>
              </a:rPr>
              <a:t>audits.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182" name="object 10"/>
          <p:cNvSpPr/>
          <p:nvPr/>
        </p:nvSpPr>
        <p:spPr>
          <a:xfrm>
            <a:off x="12298320" y="6326640"/>
            <a:ext cx="4065480" cy="32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0" bIns="0" anchor="t">
            <a:spAutoFit/>
          </a:bodyPr>
          <a:p>
            <a:pPr marL="12600" indent="15120">
              <a:lnSpc>
                <a:spcPts val="3399"/>
              </a:lnSpc>
              <a:spcBef>
                <a:spcPts val="709"/>
              </a:spcBef>
              <a:buNone/>
              <a:tabLst>
                <a:tab algn="l" pos="0"/>
              </a:tabLst>
            </a:pPr>
            <a:r>
              <a:rPr b="0" lang="en-HK" sz="3300" spc="-1" strike="noStrike">
                <a:solidFill>
                  <a:srgbClr val="0e0e0e"/>
                </a:solidFill>
                <a:latin typeface="Arial MT"/>
              </a:rPr>
              <a:t>4.</a:t>
            </a:r>
            <a:r>
              <a:rPr b="0" lang="en-HK" sz="3300" spc="-401" strike="noStrike">
                <a:solidFill>
                  <a:srgbClr val="0e0e0e"/>
                </a:solidFill>
                <a:latin typeface="Arial MT"/>
              </a:rPr>
              <a:t> </a:t>
            </a:r>
            <a:r>
              <a:rPr b="0" lang="en-HK" sz="3300" spc="-140" strike="noStrike">
                <a:latin typeface="Arial MT"/>
              </a:rPr>
              <a:t>Enhance</a:t>
            </a:r>
            <a:r>
              <a:rPr b="0" lang="en-HK" sz="3300" spc="-120" strike="noStrike">
                <a:latin typeface="Arial MT"/>
              </a:rPr>
              <a:t> </a:t>
            </a:r>
            <a:r>
              <a:rPr b="0" lang="en-HK" sz="3300" spc="-86" strike="noStrike">
                <a:latin typeface="Arial MT"/>
              </a:rPr>
              <a:t>User </a:t>
            </a:r>
            <a:r>
              <a:rPr b="0" lang="en-HK" sz="3300" spc="-12" strike="noStrike">
                <a:latin typeface="Arial MT"/>
              </a:rPr>
              <a:t>Experience</a:t>
            </a:r>
            <a:endParaRPr b="0" lang="en-HK" sz="3300" spc="-1" strike="noStrike">
              <a:latin typeface="Arial"/>
            </a:endParaRPr>
          </a:p>
          <a:p>
            <a:pPr marL="20880" indent="15120">
              <a:lnSpc>
                <a:spcPts val="2784"/>
              </a:lnSpc>
              <a:spcBef>
                <a:spcPts val="918"/>
              </a:spcBef>
              <a:buNone/>
              <a:tabLst>
                <a:tab algn="l" pos="0"/>
              </a:tabLst>
            </a:pPr>
            <a:r>
              <a:rPr b="0" lang="en-HK" sz="2350" spc="-106" strike="noStrike">
                <a:latin typeface="Arial MT"/>
              </a:rPr>
              <a:t>Achieve</a:t>
            </a:r>
            <a:r>
              <a:rPr b="0" lang="en-HK" sz="2350" spc="-55" strike="noStrike">
                <a:latin typeface="Arial MT"/>
              </a:rPr>
              <a:t> </a:t>
            </a:r>
            <a:r>
              <a:rPr b="0" lang="en-HK" sz="2350" spc="-290" strike="noStrike">
                <a:latin typeface="Arial MT"/>
              </a:rPr>
              <a:t>a</a:t>
            </a:r>
            <a:r>
              <a:rPr b="0" lang="en-HK" sz="2350" spc="52" strike="noStrike">
                <a:latin typeface="Arial MT"/>
              </a:rPr>
              <a:t> </a:t>
            </a:r>
            <a:r>
              <a:rPr b="0" lang="en-HK" sz="2350" spc="-106" strike="noStrike">
                <a:latin typeface="Arial MT"/>
              </a:rPr>
              <a:t>user</a:t>
            </a:r>
            <a:r>
              <a:rPr b="0" lang="en-HK" sz="2350" spc="-32" strike="noStrike">
                <a:latin typeface="Arial MT"/>
              </a:rPr>
              <a:t> </a:t>
            </a:r>
            <a:r>
              <a:rPr b="0" lang="en-HK" sz="2350" spc="-12" strike="noStrike">
                <a:latin typeface="Arial MT"/>
              </a:rPr>
              <a:t>satisfaction</a:t>
            </a:r>
            <a:endParaRPr b="0" lang="en-HK" sz="2350" spc="-1" strike="noStrike">
              <a:latin typeface="Arial"/>
            </a:endParaRPr>
          </a:p>
          <a:p>
            <a:pPr marL="25920" indent="-2520">
              <a:lnSpc>
                <a:spcPts val="2701"/>
              </a:lnSpc>
              <a:spcBef>
                <a:spcPts val="156"/>
              </a:spcBef>
              <a:buNone/>
              <a:tabLst>
                <a:tab algn="l" pos="0"/>
              </a:tabLst>
            </a:pPr>
            <a:r>
              <a:rPr b="0" lang="en-HK" sz="2350" spc="-100" strike="noStrike">
                <a:latin typeface="Arial MT"/>
              </a:rPr>
              <a:t>score</a:t>
            </a:r>
            <a:r>
              <a:rPr b="0" lang="en-HK" sz="2350" spc="-55" strike="noStrike">
                <a:latin typeface="Arial MT"/>
              </a:rPr>
              <a:t> </a:t>
            </a:r>
            <a:r>
              <a:rPr b="0" lang="en-HK" sz="2350" spc="-26" strike="noStrike">
                <a:latin typeface="Arial MT"/>
              </a:rPr>
              <a:t>of</a:t>
            </a:r>
            <a:r>
              <a:rPr b="0" lang="en-HK" sz="2350" spc="-1" strike="noStrike">
                <a:latin typeface="Arial MT"/>
              </a:rPr>
              <a:t>	</a:t>
            </a:r>
            <a:r>
              <a:rPr b="0" lang="en-HK" sz="2350" spc="-97" strike="noStrike">
                <a:latin typeface="Arial MT"/>
              </a:rPr>
              <a:t>or</a:t>
            </a:r>
            <a:r>
              <a:rPr b="0" lang="en-HK" sz="2350" spc="-66" strike="noStrike">
                <a:latin typeface="Arial MT"/>
              </a:rPr>
              <a:t> </a:t>
            </a:r>
            <a:r>
              <a:rPr b="0" lang="en-HK" sz="2350" spc="-72" strike="noStrike">
                <a:latin typeface="Arial MT"/>
              </a:rPr>
              <a:t>higher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55" strike="noStrike">
                <a:latin typeface="Arial MT"/>
              </a:rPr>
              <a:t>from</a:t>
            </a:r>
            <a:r>
              <a:rPr b="0" lang="en-HK" sz="2350" spc="-111" strike="noStrike">
                <a:latin typeface="Arial MT"/>
              </a:rPr>
              <a:t> </a:t>
            </a:r>
            <a:r>
              <a:rPr b="0" lang="en-HK" sz="2350" spc="-120" strike="noStrike">
                <a:latin typeface="Arial MT"/>
              </a:rPr>
              <a:t>key </a:t>
            </a:r>
            <a:r>
              <a:rPr b="0" lang="en-HK" sz="2350" spc="-111" strike="noStrike">
                <a:latin typeface="Arial MT"/>
              </a:rPr>
              <a:t>business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97" strike="noStrike">
                <a:latin typeface="Arial MT"/>
              </a:rPr>
              <a:t>users</a:t>
            </a:r>
            <a:r>
              <a:rPr b="0" lang="en-HK" sz="2350" spc="-72" strike="noStrike">
                <a:latin typeface="Arial MT"/>
              </a:rPr>
              <a:t> </a:t>
            </a:r>
            <a:r>
              <a:rPr b="0" lang="en-HK" sz="2350" spc="-137" strike="noStrike">
                <a:latin typeface="Arial MT"/>
              </a:rPr>
              <a:t>pOst</a:t>
            </a:r>
            <a:r>
              <a:rPr b="0" lang="en-HK" sz="2350" spc="72" strike="noStrike">
                <a:latin typeface="Arial MT"/>
              </a:rPr>
              <a:t> </a:t>
            </a:r>
            <a:r>
              <a:rPr b="0" lang="en-HK" sz="2350" spc="-12" strike="noStrike">
                <a:latin typeface="Arial MT"/>
              </a:rPr>
              <a:t>training.</a:t>
            </a:r>
            <a:endParaRPr b="0" lang="en-HK" sz="23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object 2" descr=""/>
          <p:cNvPicPr/>
          <p:nvPr/>
        </p:nvPicPr>
        <p:blipFill>
          <a:blip r:embed="rId1"/>
          <a:stretch/>
        </p:blipFill>
        <p:spPr>
          <a:xfrm>
            <a:off x="1219320" y="3454560"/>
            <a:ext cx="1066320" cy="825120"/>
          </a:xfrm>
          <a:prstGeom prst="rect">
            <a:avLst/>
          </a:prstGeom>
          <a:ln w="0">
            <a:noFill/>
          </a:ln>
        </p:spPr>
      </p:pic>
      <p:pic>
        <p:nvPicPr>
          <p:cNvPr id="184" name="object 3" descr=""/>
          <p:cNvPicPr/>
          <p:nvPr/>
        </p:nvPicPr>
        <p:blipFill>
          <a:blip r:embed="rId2"/>
          <a:stretch/>
        </p:blipFill>
        <p:spPr>
          <a:xfrm>
            <a:off x="9258480" y="3403440"/>
            <a:ext cx="914040" cy="914040"/>
          </a:xfrm>
          <a:prstGeom prst="rect">
            <a:avLst/>
          </a:prstGeom>
          <a:ln w="0">
            <a:noFill/>
          </a:ln>
        </p:spPr>
      </p:pic>
      <p:sp>
        <p:nvSpPr>
          <p:cNvPr id="185" name="object 4"/>
          <p:cNvSpPr/>
          <p:nvPr/>
        </p:nvSpPr>
        <p:spPr>
          <a:xfrm>
            <a:off x="8737560" y="3035160"/>
            <a:ext cx="360" cy="5016240"/>
          </a:xfrm>
          <a:custGeom>
            <a:avLst/>
            <a:gdLst/>
            <a:ahLst/>
            <a:rect l="l" t="t" r="r" b="b"/>
            <a:pathLst>
              <a:path w="0" h="5016500">
                <a:moveTo>
                  <a:pt x="0" y="5016500"/>
                </a:moveTo>
                <a:lnTo>
                  <a:pt x="0" y="0"/>
                </a:lnTo>
              </a:path>
            </a:pathLst>
          </a:custGeom>
          <a:noFill/>
          <a:ln w="50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870480" y="656280"/>
            <a:ext cx="14946120" cy="2165400"/>
          </a:xfrm>
          <a:prstGeom prst="rect">
            <a:avLst/>
          </a:prstGeom>
          <a:noFill/>
          <a:ln w="0">
            <a:noFill/>
          </a:ln>
        </p:spPr>
        <p:txBody>
          <a:bodyPr lIns="0" rIns="0" tIns="16560" bIns="0" anchor="t">
            <a:no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7050" spc="-111" strike="noStrike">
                <a:solidFill>
                  <a:srgbClr val="212121"/>
                </a:solidFill>
                <a:latin typeface="Arial MT"/>
              </a:rPr>
              <a:t>Defining</a:t>
            </a:r>
            <a:r>
              <a:rPr b="0" lang="en-HK" sz="7050" spc="-520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7050" spc="-145" strike="noStrike">
                <a:solidFill>
                  <a:srgbClr val="212121"/>
                </a:solidFill>
                <a:latin typeface="Arial MT"/>
              </a:rPr>
              <a:t>our</a:t>
            </a:r>
            <a:r>
              <a:rPr b="0" lang="en-HK" sz="7050" spc="-386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7050" spc="-80" strike="noStrike">
                <a:solidFill>
                  <a:srgbClr val="212121"/>
                </a:solidFill>
                <a:latin typeface="Arial MT"/>
              </a:rPr>
              <a:t>focus:</a:t>
            </a:r>
            <a:r>
              <a:rPr b="0" lang="en-HK" sz="7050" spc="-752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7050" spc="-182" strike="noStrike">
                <a:solidFill>
                  <a:srgbClr val="242424"/>
                </a:solidFill>
                <a:latin typeface="Arial MT"/>
              </a:rPr>
              <a:t>What</a:t>
            </a:r>
            <a:r>
              <a:rPr b="0" lang="en-HK" sz="7050" spc="-571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7050" spc="148" strike="noStrike">
                <a:solidFill>
                  <a:srgbClr val="232323"/>
                </a:solidFill>
                <a:latin typeface="Arial MT"/>
              </a:rPr>
              <a:t>is</a:t>
            </a:r>
            <a:r>
              <a:rPr b="0" lang="en-HK" sz="7050" spc="-1067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7050" spc="157" strike="noStrike">
                <a:solidFill>
                  <a:srgbClr val="242424"/>
                </a:solidFill>
                <a:latin typeface="Arial MT"/>
              </a:rPr>
              <a:t>in</a:t>
            </a:r>
            <a:r>
              <a:rPr b="0" lang="en-HK" sz="7050" spc="-965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7050" spc="-171" strike="noStrike">
                <a:solidFill>
                  <a:srgbClr val="232323"/>
                </a:solidFill>
                <a:latin typeface="Arial MT"/>
              </a:rPr>
              <a:t>and</a:t>
            </a:r>
            <a:r>
              <a:rPr b="0" lang="en-HK" sz="7050" spc="-761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7050" spc="-46" strike="noStrike">
                <a:solidFill>
                  <a:srgbClr val="232323"/>
                </a:solidFill>
                <a:latin typeface="Arial MT"/>
              </a:rPr>
              <a:t>out</a:t>
            </a:r>
            <a:r>
              <a:rPr b="0" lang="en-HK" sz="7050" spc="-466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7050" spc="-26" strike="noStrike">
                <a:solidFill>
                  <a:srgbClr val="232323"/>
                </a:solidFill>
                <a:latin typeface="Arial MT"/>
              </a:rPr>
              <a:t>of</a:t>
            </a:r>
            <a:endParaRPr b="0" lang="en-HK" sz="7050" spc="-1" strike="noStrike">
              <a:latin typeface="Calibri"/>
            </a:endParaRPr>
          </a:p>
        </p:txBody>
      </p:sp>
      <p:sp>
        <p:nvSpPr>
          <p:cNvPr id="187" name="object 10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8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188" name="object 6"/>
          <p:cNvSpPr/>
          <p:nvPr/>
        </p:nvSpPr>
        <p:spPr>
          <a:xfrm>
            <a:off x="900360" y="1508040"/>
            <a:ext cx="9230760" cy="21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6850" spc="-1" strike="noStrike">
                <a:solidFill>
                  <a:srgbClr val="1f1f1f"/>
                </a:solidFill>
                <a:latin typeface="Arial MT"/>
              </a:rPr>
              <a:t>scope</a:t>
            </a:r>
            <a:r>
              <a:rPr b="0" lang="en-HK" sz="6850" spc="-457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6850" spc="97" strike="noStrike">
                <a:solidFill>
                  <a:srgbClr val="212121"/>
                </a:solidFill>
                <a:latin typeface="Arial MT"/>
              </a:rPr>
              <a:t>for</a:t>
            </a:r>
            <a:r>
              <a:rPr b="0" lang="en-HK" sz="6850" spc="-381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6850" spc="-1" strike="noStrike">
                <a:solidFill>
                  <a:srgbClr val="212121"/>
                </a:solidFill>
                <a:latin typeface="Arial MT"/>
              </a:rPr>
              <a:t>Project</a:t>
            </a:r>
            <a:r>
              <a:rPr b="0" lang="en-HK" sz="6850" spc="12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6850" spc="-12" strike="noStrike">
                <a:solidFill>
                  <a:srgbClr val="212121"/>
                </a:solidFill>
                <a:latin typeface="Arial MT"/>
              </a:rPr>
              <a:t>Alpha.</a:t>
            </a:r>
            <a:endParaRPr b="0" lang="en-HK" sz="6850" spc="-1" strike="noStrike">
              <a:latin typeface="Arial"/>
            </a:endParaRPr>
          </a:p>
        </p:txBody>
      </p:sp>
      <p:sp>
        <p:nvSpPr>
          <p:cNvPr id="189" name="object 7"/>
          <p:cNvSpPr/>
          <p:nvPr/>
        </p:nvSpPr>
        <p:spPr>
          <a:xfrm>
            <a:off x="1426320" y="3421440"/>
            <a:ext cx="5061960" cy="48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algn="ctr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5200" spc="-60" strike="noStrike">
                <a:solidFill>
                  <a:srgbClr val="2a7031"/>
                </a:solidFill>
                <a:latin typeface="Arial MT"/>
              </a:rPr>
              <a:t>IN</a:t>
            </a:r>
            <a:r>
              <a:rPr b="0" lang="en-HK" sz="5200" spc="-491" strike="noStrike">
                <a:solidFill>
                  <a:srgbClr val="2a7031"/>
                </a:solidFill>
                <a:latin typeface="Arial MT"/>
              </a:rPr>
              <a:t> </a:t>
            </a:r>
            <a:r>
              <a:rPr b="0" lang="en-HK" sz="5200" spc="-466" strike="noStrike">
                <a:solidFill>
                  <a:srgbClr val="2f7231"/>
                </a:solidFill>
                <a:latin typeface="Arial MT"/>
              </a:rPr>
              <a:t>SCOPE</a:t>
            </a:r>
            <a:endParaRPr b="0" lang="en-HK" sz="5200" spc="-1" strike="noStrike">
              <a:latin typeface="Arial"/>
            </a:endParaRPr>
          </a:p>
          <a:p>
            <a:pPr marL="294120" indent="-281160">
              <a:lnSpc>
                <a:spcPct val="100000"/>
              </a:lnSpc>
              <a:spcBef>
                <a:spcPts val="3410"/>
              </a:spcBef>
              <a:buClr>
                <a:srgbClr val="000000"/>
              </a:buClr>
              <a:buFont typeface="Symbol" charset="2"/>
              <a:buChar char=""/>
              <a:tabLst>
                <a:tab algn="l" pos="294120"/>
              </a:tabLst>
            </a:pPr>
            <a:r>
              <a:rPr b="0" lang="en-HK" sz="3200" spc="-316" strike="noStrike">
                <a:latin typeface="Arial MT"/>
              </a:rPr>
              <a:t>Requirements</a:t>
            </a:r>
            <a:r>
              <a:rPr b="0" lang="en-HK" sz="3200" spc="182" strike="noStrike">
                <a:latin typeface="Arial MT"/>
              </a:rPr>
              <a:t> </a:t>
            </a:r>
            <a:r>
              <a:rPr b="0" lang="en-HK" sz="3200" spc="-265" strike="noStrike">
                <a:latin typeface="Arial MT"/>
              </a:rPr>
              <a:t>Gathering</a:t>
            </a:r>
            <a:endParaRPr b="0" lang="en-HK" sz="3200" spc="-1" strike="noStrike">
              <a:latin typeface="Arial"/>
            </a:endParaRPr>
          </a:p>
          <a:p>
            <a:pPr marL="294480" indent="-281880">
              <a:lnSpc>
                <a:spcPct val="100000"/>
              </a:lnSpc>
              <a:spcBef>
                <a:spcPts val="510"/>
              </a:spcBef>
              <a:buClr>
                <a:srgbClr val="000000"/>
              </a:buClr>
              <a:buFont typeface="Symbol" charset="2"/>
              <a:buChar char=""/>
              <a:tabLst>
                <a:tab algn="l" pos="294480"/>
              </a:tabLst>
            </a:pPr>
            <a:r>
              <a:rPr b="0" lang="en-HK" sz="3200" spc="-256" strike="noStrike">
                <a:latin typeface="Arial MT"/>
              </a:rPr>
              <a:t>Solution</a:t>
            </a:r>
            <a:r>
              <a:rPr b="0" lang="en-HK" sz="3200" spc="-52" strike="noStrike">
                <a:latin typeface="Arial MT"/>
              </a:rPr>
              <a:t> </a:t>
            </a:r>
            <a:r>
              <a:rPr b="0" lang="en-HK" sz="3200" spc="-316" strike="noStrike">
                <a:latin typeface="Arial MT"/>
              </a:rPr>
              <a:t>Design</a:t>
            </a:r>
            <a:endParaRPr b="0" lang="en-HK" sz="3200" spc="-1" strike="noStrike">
              <a:latin typeface="Arial"/>
            </a:endParaRPr>
          </a:p>
          <a:p>
            <a:pPr marL="295200" indent="-282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"/>
              <a:tabLst>
                <a:tab algn="l" pos="295200"/>
              </a:tabLst>
            </a:pPr>
            <a:r>
              <a:rPr b="0" lang="en-HK" sz="3100" spc="-256" strike="noStrike">
                <a:latin typeface="Arial MT"/>
              </a:rPr>
              <a:t>Development</a:t>
            </a:r>
            <a:r>
              <a:rPr b="0" lang="en-HK" sz="3100" spc="318" strike="noStrike">
                <a:latin typeface="Arial MT"/>
              </a:rPr>
              <a:t> </a:t>
            </a:r>
            <a:r>
              <a:rPr b="0" lang="en-HK" sz="3100" spc="-457" strike="noStrike">
                <a:latin typeface="Arial MT"/>
              </a:rPr>
              <a:t>&amp;</a:t>
            </a:r>
            <a:r>
              <a:rPr b="0" lang="en-HK" sz="3100" spc="-236" strike="noStrike">
                <a:latin typeface="Arial MT"/>
              </a:rPr>
              <a:t> </a:t>
            </a:r>
            <a:r>
              <a:rPr b="0" lang="en-HK" sz="3100" spc="-66" strike="noStrike">
                <a:latin typeface="Arial MT"/>
              </a:rPr>
              <a:t>Integration</a:t>
            </a:r>
            <a:endParaRPr b="0" lang="en-HK" sz="3100" spc="-1" strike="noStrike">
              <a:latin typeface="Arial"/>
            </a:endParaRPr>
          </a:p>
          <a:p>
            <a:pPr marL="290880" indent="-27828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Symbol" charset="2"/>
              <a:buChar char=""/>
              <a:tabLst>
                <a:tab algn="l" pos="290880"/>
              </a:tabLst>
            </a:pPr>
            <a:r>
              <a:rPr b="0" lang="en-HK" sz="3100" spc="-216" strike="noStrike">
                <a:latin typeface="Arial MT"/>
              </a:rPr>
              <a:t>Testing</a:t>
            </a:r>
            <a:r>
              <a:rPr b="0" lang="en-HK" sz="3100" spc="12" strike="noStrike">
                <a:latin typeface="Arial MT"/>
              </a:rPr>
              <a:t> </a:t>
            </a:r>
            <a:r>
              <a:rPr b="0" lang="en-HK" sz="3100" spc="-457" strike="noStrike">
                <a:latin typeface="Arial MT"/>
              </a:rPr>
              <a:t>&amp;</a:t>
            </a:r>
            <a:r>
              <a:rPr b="0" lang="en-HK" sz="3100" spc="-197" strike="noStrike">
                <a:latin typeface="Arial MT"/>
              </a:rPr>
              <a:t> </a:t>
            </a:r>
            <a:r>
              <a:rPr b="0" lang="en-HK" sz="3100" spc="-131" strike="noStrike">
                <a:latin typeface="Arial MT"/>
              </a:rPr>
              <a:t>Deployment</a:t>
            </a:r>
            <a:endParaRPr b="0" lang="en-HK" sz="3100" spc="-1" strike="noStrike">
              <a:latin typeface="Arial"/>
            </a:endParaRPr>
          </a:p>
          <a:p>
            <a:pPr marL="293400" indent="-28080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Symbol" charset="2"/>
              <a:buChar char=""/>
              <a:tabLst>
                <a:tab algn="l" pos="293400"/>
              </a:tabLst>
            </a:pPr>
            <a:r>
              <a:rPr b="0" lang="en-HK" sz="3200" spc="-341" strike="noStrike">
                <a:latin typeface="Arial MT"/>
              </a:rPr>
              <a:t>User</a:t>
            </a:r>
            <a:r>
              <a:rPr b="0" lang="en-HK" sz="3200" spc="69" strike="noStrike">
                <a:latin typeface="Arial MT"/>
              </a:rPr>
              <a:t> </a:t>
            </a:r>
            <a:r>
              <a:rPr b="0" lang="en-HK" sz="3200" spc="-290" strike="noStrike">
                <a:latin typeface="Arial MT"/>
              </a:rPr>
              <a:t>Documentation</a:t>
            </a:r>
            <a:r>
              <a:rPr b="0" lang="en-HK" sz="3200" spc="304" strike="noStrike">
                <a:latin typeface="Arial MT"/>
              </a:rPr>
              <a:t> </a:t>
            </a:r>
            <a:r>
              <a:rPr b="0" lang="en-HK" sz="3200" spc="-537" strike="noStrike">
                <a:latin typeface="Arial MT"/>
              </a:rPr>
              <a:t>&amp;</a:t>
            </a:r>
            <a:r>
              <a:rPr b="0" lang="en-HK" sz="3200" spc="-137" strike="noStrike">
                <a:latin typeface="Arial MT"/>
              </a:rPr>
              <a:t> </a:t>
            </a:r>
            <a:r>
              <a:rPr b="0" lang="en-HK" sz="3200" spc="-276" strike="noStrike">
                <a:latin typeface="Arial MT"/>
              </a:rPr>
              <a:t>Training</a:t>
            </a:r>
            <a:endParaRPr b="0" lang="en-HK" sz="3200" spc="-1" strike="noStrike">
              <a:latin typeface="Arial"/>
            </a:endParaRPr>
          </a:p>
        </p:txBody>
      </p:sp>
      <p:sp>
        <p:nvSpPr>
          <p:cNvPr id="190" name="object 8"/>
          <p:cNvSpPr/>
          <p:nvPr/>
        </p:nvSpPr>
        <p:spPr>
          <a:xfrm>
            <a:off x="9415440" y="3439080"/>
            <a:ext cx="6764760" cy="508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algn="ctr">
              <a:lnSpc>
                <a:spcPct val="100000"/>
              </a:lnSpc>
              <a:spcBef>
                <a:spcPts val="119"/>
              </a:spcBef>
              <a:buNone/>
              <a:tabLst>
                <a:tab algn="l" pos="1434600"/>
                <a:tab algn="l" pos="2383200"/>
              </a:tabLst>
            </a:pPr>
            <a:r>
              <a:rPr b="0" lang="en-HK" sz="5050" spc="-576" strike="noStrike">
                <a:solidFill>
                  <a:srgbClr val="b12824"/>
                </a:solidFill>
                <a:latin typeface="Calibri"/>
              </a:rPr>
              <a:t>OUT</a:t>
            </a:r>
            <a:r>
              <a:rPr b="0" lang="en-HK" sz="5050" spc="-1" strike="noStrike">
                <a:solidFill>
                  <a:srgbClr val="b12824"/>
                </a:solidFill>
                <a:latin typeface="Calibri"/>
              </a:rPr>
              <a:t>	</a:t>
            </a:r>
            <a:r>
              <a:rPr b="0" lang="en-HK" sz="5050" spc="-551" strike="noStrike">
                <a:solidFill>
                  <a:srgbClr val="bc2f26"/>
                </a:solidFill>
                <a:latin typeface="Calibri"/>
              </a:rPr>
              <a:t>OF</a:t>
            </a:r>
            <a:r>
              <a:rPr b="0" lang="en-HK" sz="5050" spc="-1" strike="noStrike">
                <a:solidFill>
                  <a:srgbClr val="bc2f26"/>
                </a:solidFill>
                <a:latin typeface="Calibri"/>
              </a:rPr>
              <a:t>	</a:t>
            </a:r>
            <a:r>
              <a:rPr b="0" lang="en-HK" sz="5050" spc="542" strike="noStrike">
                <a:solidFill>
                  <a:srgbClr val="ac2623"/>
                </a:solidFill>
                <a:latin typeface="Calibri"/>
              </a:rPr>
              <a:t>SCOPE</a:t>
            </a:r>
            <a:endParaRPr b="0" lang="en-HK" sz="5050" spc="-1" strike="noStrike">
              <a:latin typeface="Arial"/>
            </a:endParaRPr>
          </a:p>
          <a:p>
            <a:pPr marL="294480" indent="-281880">
              <a:lnSpc>
                <a:spcPct val="100000"/>
              </a:lnSpc>
              <a:spcBef>
                <a:spcPts val="3640"/>
              </a:spcBef>
              <a:buClr>
                <a:srgbClr val="000000"/>
              </a:buClr>
              <a:buFont typeface="Symbol" charset="2"/>
              <a:buChar char=""/>
              <a:tabLst>
                <a:tab algn="l" pos="294480"/>
              </a:tabLst>
            </a:pPr>
            <a:r>
              <a:rPr b="0" lang="en-HK" sz="3050" spc="-205" strike="noStrike">
                <a:latin typeface="Arial MT"/>
              </a:rPr>
              <a:t>Replacement</a:t>
            </a:r>
            <a:r>
              <a:rPr b="0" lang="en-HK" sz="3050" spc="4" strike="noStrike">
                <a:latin typeface="Arial MT"/>
              </a:rPr>
              <a:t> </a:t>
            </a:r>
            <a:r>
              <a:rPr b="0" lang="en-HK" sz="3050" spc="-126" strike="noStrike">
                <a:latin typeface="Arial MT"/>
              </a:rPr>
              <a:t>of</a:t>
            </a:r>
            <a:r>
              <a:rPr b="0" lang="en-HK" sz="3050" spc="-86" strike="noStrike">
                <a:latin typeface="Arial MT"/>
              </a:rPr>
              <a:t> </a:t>
            </a:r>
            <a:r>
              <a:rPr b="0" lang="en-HK" sz="3050" spc="-151" strike="noStrike">
                <a:latin typeface="Arial MT"/>
              </a:rPr>
              <a:t>adjacent</a:t>
            </a:r>
            <a:r>
              <a:rPr b="0" lang="en-HK" sz="3050" spc="29" strike="noStrike">
                <a:latin typeface="Arial MT"/>
              </a:rPr>
              <a:t> </a:t>
            </a:r>
            <a:r>
              <a:rPr b="0" lang="en-HK" sz="3050" spc="-182" strike="noStrike">
                <a:latin typeface="Arial MT"/>
              </a:rPr>
              <a:t>legacy</a:t>
            </a:r>
            <a:r>
              <a:rPr b="0" lang="en-HK" sz="3050" spc="-35" strike="noStrike">
                <a:latin typeface="Arial MT"/>
              </a:rPr>
              <a:t> </a:t>
            </a:r>
            <a:r>
              <a:rPr b="0" lang="en-HK" sz="3050" spc="-131" strike="noStrike">
                <a:latin typeface="Arial MT"/>
              </a:rPr>
              <a:t>platforms</a:t>
            </a:r>
            <a:endParaRPr b="0" lang="en-HK" sz="3050" spc="-1" strike="noStrike">
              <a:latin typeface="Arial"/>
            </a:endParaRPr>
          </a:p>
          <a:p>
            <a:pPr marL="296640" indent="-2836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  <a:tabLst>
                <a:tab algn="l" pos="296640"/>
              </a:tabLst>
            </a:pPr>
            <a:r>
              <a:rPr b="0" lang="en-HK" sz="3050" spc="-202" strike="noStrike">
                <a:latin typeface="Arial MT"/>
              </a:rPr>
              <a:t>Major</a:t>
            </a:r>
            <a:r>
              <a:rPr b="0" lang="en-HK" sz="3050" spc="18" strike="noStrike">
                <a:latin typeface="Arial MT"/>
              </a:rPr>
              <a:t> </a:t>
            </a:r>
            <a:r>
              <a:rPr b="0" lang="en-HK" sz="3050" spc="-140" strike="noStrike">
                <a:latin typeface="Arial MT"/>
              </a:rPr>
              <a:t>corporate</a:t>
            </a:r>
            <a:r>
              <a:rPr b="0" lang="en-HK" sz="3050" spc="58" strike="noStrike">
                <a:latin typeface="Arial MT"/>
              </a:rPr>
              <a:t> </a:t>
            </a:r>
            <a:r>
              <a:rPr b="0" lang="en-HK" sz="3050" spc="-100" strike="noStrike">
                <a:latin typeface="Arial MT"/>
              </a:rPr>
              <a:t>infrastructure</a:t>
            </a:r>
            <a:r>
              <a:rPr b="0" lang="en-HK" sz="3050" spc="-216" strike="noStrike">
                <a:latin typeface="Arial MT"/>
              </a:rPr>
              <a:t> </a:t>
            </a:r>
            <a:r>
              <a:rPr b="0" lang="en-HK" sz="3050" spc="-75" strike="noStrike">
                <a:latin typeface="Arial MT"/>
              </a:rPr>
              <a:t>upgrades</a:t>
            </a:r>
            <a:endParaRPr b="0" lang="en-HK" sz="3050" spc="-1" strike="noStrike">
              <a:latin typeface="Arial"/>
            </a:endParaRPr>
          </a:p>
          <a:p>
            <a:pPr marL="299880" indent="-285120">
              <a:lnSpc>
                <a:spcPts val="3121"/>
              </a:lnSpc>
              <a:spcBef>
                <a:spcPts val="989"/>
              </a:spcBef>
              <a:buClr>
                <a:srgbClr val="000000"/>
              </a:buClr>
              <a:buFont typeface="Symbol" charset="2"/>
              <a:buChar char=""/>
              <a:tabLst>
                <a:tab algn="l" pos="299880"/>
              </a:tabLst>
            </a:pPr>
            <a:r>
              <a:rPr b="0" lang="en-HK" sz="2700" spc="-1" strike="noStrike">
                <a:latin typeface="Arial MT"/>
              </a:rPr>
              <a:t>Long-term</a:t>
            </a:r>
            <a:r>
              <a:rPr b="0" lang="en-HK" sz="2700" spc="29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maintenance</a:t>
            </a:r>
            <a:r>
              <a:rPr b="0" lang="en-HK" sz="2700" spc="202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&amp;</a:t>
            </a:r>
            <a:r>
              <a:rPr b="0" lang="en-HK" sz="2700" spc="12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support</a:t>
            </a:r>
            <a:endParaRPr b="0" lang="en-HK" sz="2700" spc="-1" strike="noStrike">
              <a:latin typeface="Arial"/>
            </a:endParaRPr>
          </a:p>
          <a:p>
            <a:pPr marL="301680">
              <a:lnSpc>
                <a:spcPts val="3300"/>
              </a:lnSpc>
              <a:buNone/>
              <a:tabLst>
                <a:tab algn="l" pos="299880"/>
              </a:tabLst>
            </a:pPr>
            <a:r>
              <a:rPr b="0" lang="en-HK" sz="2850" spc="-66" strike="noStrike">
                <a:latin typeface="Arial MT"/>
              </a:rPr>
              <a:t>beyond</a:t>
            </a:r>
            <a:r>
              <a:rPr b="0" lang="en-HK" sz="2850" spc="-137" strike="noStrike">
                <a:latin typeface="Arial MT"/>
              </a:rPr>
              <a:t> </a:t>
            </a:r>
            <a:r>
              <a:rPr b="0" lang="en-HK" sz="2850" spc="-32" strike="noStrike">
                <a:latin typeface="Arial MT"/>
              </a:rPr>
              <a:t>the</a:t>
            </a:r>
            <a:r>
              <a:rPr b="0" lang="en-HK" sz="2850" spc="-165" strike="noStrike">
                <a:latin typeface="Arial MT"/>
              </a:rPr>
              <a:t> </a:t>
            </a:r>
            <a:r>
              <a:rPr b="0" lang="en-HK" sz="2850" spc="-21" strike="noStrike">
                <a:latin typeface="Arial MT"/>
              </a:rPr>
              <a:t>initial</a:t>
            </a:r>
            <a:r>
              <a:rPr b="0" lang="en-HK" sz="2850" spc="-182" strike="noStrike">
                <a:latin typeface="Arial MT"/>
              </a:rPr>
              <a:t> </a:t>
            </a:r>
            <a:r>
              <a:rPr b="0" lang="en-HK" sz="2850" spc="-66" strike="noStrike">
                <a:latin typeface="Arial MT"/>
              </a:rPr>
              <a:t>handover</a:t>
            </a:r>
            <a:r>
              <a:rPr b="0" lang="en-HK" sz="2850" spc="-1" strike="noStrike">
                <a:latin typeface="Arial MT"/>
              </a:rPr>
              <a:t> </a:t>
            </a:r>
            <a:r>
              <a:rPr b="0" lang="en-HK" sz="2850" spc="-12" strike="noStrike">
                <a:latin typeface="Arial MT"/>
              </a:rPr>
              <a:t>period</a:t>
            </a:r>
            <a:endParaRPr b="0" lang="en-HK" sz="2850" spc="-1" strike="noStrike">
              <a:latin typeface="Arial"/>
            </a:endParaRPr>
          </a:p>
          <a:p>
            <a:pPr marL="293400" indent="-280080">
              <a:lnSpc>
                <a:spcPts val="3101"/>
              </a:lnSpc>
              <a:spcBef>
                <a:spcPts val="1301"/>
              </a:spcBef>
              <a:buClr>
                <a:srgbClr val="000000"/>
              </a:buClr>
              <a:buFont typeface="Symbol" charset="2"/>
              <a:buChar char=""/>
              <a:tabLst>
                <a:tab algn="l" pos="293400"/>
                <a:tab algn="l" pos="296640"/>
              </a:tabLst>
            </a:pPr>
            <a:r>
              <a:rPr b="0" lang="en-HK" sz="2850" spc="-1" strike="noStrike">
                <a:latin typeface="Arial MT"/>
              </a:rPr>
              <a:t>	</a:t>
            </a:r>
            <a:r>
              <a:rPr b="0" lang="en-HK" sz="2850" spc="-97" strike="noStrike">
                <a:latin typeface="Arial MT"/>
              </a:rPr>
              <a:t>Unplanned</a:t>
            </a:r>
            <a:r>
              <a:rPr b="0" lang="en-HK" sz="2850" spc="9" strike="noStrike">
                <a:latin typeface="Arial MT"/>
              </a:rPr>
              <a:t> </a:t>
            </a:r>
            <a:r>
              <a:rPr b="0" lang="en-HK" sz="2850" spc="-46" strike="noStrike">
                <a:latin typeface="Arial MT"/>
              </a:rPr>
              <a:t>feature</a:t>
            </a:r>
            <a:r>
              <a:rPr b="0" lang="en-HK" sz="2850" spc="-157" strike="noStrike">
                <a:latin typeface="Arial MT"/>
              </a:rPr>
              <a:t> </a:t>
            </a:r>
            <a:r>
              <a:rPr b="0" lang="en-HK" sz="2850" spc="-92" strike="noStrike">
                <a:latin typeface="Arial MT"/>
              </a:rPr>
              <a:t>expansions</a:t>
            </a:r>
            <a:r>
              <a:rPr b="0" lang="en-HK" sz="2850" spc="-26" strike="noStrike">
                <a:latin typeface="Arial MT"/>
              </a:rPr>
              <a:t> </a:t>
            </a:r>
            <a:r>
              <a:rPr b="0" lang="en-HK" sz="2850" spc="-12" strike="noStrike">
                <a:latin typeface="Arial MT"/>
              </a:rPr>
              <a:t>outside </a:t>
            </a:r>
            <a:r>
              <a:rPr b="0" lang="en-HK" sz="2850" spc="-1" strike="noStrike">
                <a:latin typeface="Arial MT"/>
              </a:rPr>
              <a:t>the</a:t>
            </a:r>
            <a:r>
              <a:rPr b="0" lang="en-HK" sz="2850" spc="-165" strike="noStrike">
                <a:latin typeface="Arial MT"/>
              </a:rPr>
              <a:t> </a:t>
            </a:r>
            <a:r>
              <a:rPr b="0" lang="en-HK" sz="2850" spc="-80" strike="noStrike">
                <a:latin typeface="Arial MT"/>
              </a:rPr>
              <a:t>agreed</a:t>
            </a:r>
            <a:r>
              <a:rPr b="0" lang="en-HK" sz="2850" spc="-72" strike="noStrike">
                <a:latin typeface="Arial MT"/>
              </a:rPr>
              <a:t> </a:t>
            </a:r>
            <a:r>
              <a:rPr b="0" lang="en-HK" sz="2850" spc="-12" strike="noStrike">
                <a:latin typeface="Arial MT"/>
              </a:rPr>
              <a:t>requirements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191" name="object 9"/>
          <p:cNvSpPr/>
          <p:nvPr/>
        </p:nvSpPr>
        <p:spPr>
          <a:xfrm>
            <a:off x="3039480" y="8513280"/>
            <a:ext cx="11379960" cy="89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3"/>
              </a:spcBef>
              <a:buNone/>
            </a:pPr>
            <a:r>
              <a:rPr b="0" lang="en-HK" sz="2900" spc="-100" strike="noStrike">
                <a:latin typeface="Arial MT"/>
              </a:rPr>
              <a:t>This </a:t>
            </a:r>
            <a:r>
              <a:rPr b="0" lang="en-HK" sz="2900" spc="-41" strike="noStrike">
                <a:latin typeface="Arial MT"/>
              </a:rPr>
              <a:t>focus</a:t>
            </a:r>
            <a:r>
              <a:rPr b="0" lang="en-HK" sz="2900" spc="-160" strike="noStrike">
                <a:latin typeface="Arial MT"/>
              </a:rPr>
              <a:t> </a:t>
            </a:r>
            <a:r>
              <a:rPr b="0" lang="en-HK" sz="2900" spc="-120" strike="noStrike">
                <a:latin typeface="Arial MT"/>
              </a:rPr>
              <a:t>ensures</a:t>
            </a:r>
            <a:r>
              <a:rPr b="0" lang="en-HK" sz="2900" spc="-80" strike="noStrike">
                <a:latin typeface="Arial MT"/>
              </a:rPr>
              <a:t> </a:t>
            </a:r>
            <a:r>
              <a:rPr b="0" lang="en-HK" sz="2900" spc="-140" strike="noStrike">
                <a:latin typeface="Arial MT"/>
              </a:rPr>
              <a:t>we</a:t>
            </a:r>
            <a:r>
              <a:rPr b="0" lang="en-HK" sz="2900" spc="-60" strike="noStrike">
                <a:latin typeface="Arial MT"/>
              </a:rPr>
              <a:t> </a:t>
            </a:r>
            <a:r>
              <a:rPr b="0" lang="en-HK" sz="2900" spc="-55" strike="noStrike">
                <a:latin typeface="Arial MT"/>
              </a:rPr>
              <a:t>deliver</a:t>
            </a:r>
            <a:r>
              <a:rPr b="0" lang="en-HK" sz="2900" spc="-145" strike="noStrike">
                <a:latin typeface="Arial MT"/>
              </a:rPr>
              <a:t> </a:t>
            </a:r>
            <a:r>
              <a:rPr b="0" lang="en-HK" sz="2900" spc="-60" strike="noStrike">
                <a:latin typeface="Arial MT"/>
              </a:rPr>
              <a:t>core</a:t>
            </a:r>
            <a:r>
              <a:rPr b="0" lang="en-HK" sz="2900" spc="-140" strike="noStrike">
                <a:latin typeface="Arial MT"/>
              </a:rPr>
              <a:t> </a:t>
            </a:r>
            <a:r>
              <a:rPr b="0" lang="en-HK" sz="2900" spc="-97" strike="noStrike">
                <a:latin typeface="Arial MT"/>
              </a:rPr>
              <a:t>business</a:t>
            </a:r>
            <a:r>
              <a:rPr b="0" lang="en-HK" sz="2900" spc="-41" strike="noStrike">
                <a:latin typeface="Arial MT"/>
              </a:rPr>
              <a:t> </a:t>
            </a:r>
            <a:r>
              <a:rPr b="0" lang="en-HK" sz="2900" spc="-114" strike="noStrike">
                <a:latin typeface="Arial MT"/>
              </a:rPr>
              <a:t>value</a:t>
            </a:r>
            <a:r>
              <a:rPr b="0" lang="en-HK" sz="2900" spc="-86" strike="noStrike">
                <a:latin typeface="Arial MT"/>
              </a:rPr>
              <a:t> </a:t>
            </a:r>
            <a:r>
              <a:rPr b="0" lang="en-HK" sz="2900" spc="-114" strike="noStrike">
                <a:latin typeface="Arial MT"/>
              </a:rPr>
              <a:t>on</a:t>
            </a:r>
            <a:r>
              <a:rPr b="0" lang="en-HK" sz="2900" spc="-86" strike="noStrike">
                <a:latin typeface="Arial MT"/>
              </a:rPr>
              <a:t> </a:t>
            </a:r>
            <a:r>
              <a:rPr b="0" lang="en-HK" sz="2900" spc="-32" strike="noStrike">
                <a:latin typeface="Arial MT"/>
              </a:rPr>
              <a:t>time</a:t>
            </a:r>
            <a:r>
              <a:rPr b="0" lang="en-HK" sz="2900" spc="-92" strike="noStrike">
                <a:latin typeface="Arial MT"/>
              </a:rPr>
              <a:t> </a:t>
            </a:r>
            <a:r>
              <a:rPr b="0" lang="en-HK" sz="2900" spc="-140" strike="noStrike">
                <a:latin typeface="Arial MT"/>
              </a:rPr>
              <a:t>and</a:t>
            </a:r>
            <a:r>
              <a:rPr b="0" lang="en-HK" sz="2900" spc="-60" strike="noStrike">
                <a:latin typeface="Arial MT"/>
              </a:rPr>
              <a:t> </a:t>
            </a:r>
            <a:r>
              <a:rPr b="0" lang="en-HK" sz="2900" spc="-55" strike="noStrike">
                <a:latin typeface="Arial MT"/>
              </a:rPr>
              <a:t>on</a:t>
            </a:r>
            <a:r>
              <a:rPr b="0" lang="en-HK" sz="2900" spc="-145" strike="noStrike">
                <a:latin typeface="Arial MT"/>
              </a:rPr>
              <a:t> </a:t>
            </a:r>
            <a:r>
              <a:rPr b="0" lang="en-HK" sz="2900" spc="-12" strike="noStrike">
                <a:latin typeface="Arial MT"/>
              </a:rPr>
              <a:t>budget.</a:t>
            </a:r>
            <a:endParaRPr b="0" lang="en-HK" sz="2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object 2" descr=""/>
          <p:cNvPicPr/>
          <p:nvPr/>
        </p:nvPicPr>
        <p:blipFill>
          <a:blip r:embed="rId1"/>
          <a:stretch/>
        </p:blipFill>
        <p:spPr>
          <a:xfrm>
            <a:off x="1270080" y="7924680"/>
            <a:ext cx="952200" cy="634680"/>
          </a:xfrm>
          <a:prstGeom prst="rect">
            <a:avLst/>
          </a:prstGeom>
          <a:ln w="0">
            <a:noFill/>
          </a:ln>
        </p:spPr>
      </p:pic>
      <p:pic>
        <p:nvPicPr>
          <p:cNvPr id="193" name="object 3" descr=""/>
          <p:cNvPicPr/>
          <p:nvPr/>
        </p:nvPicPr>
        <p:blipFill>
          <a:blip r:embed="rId2"/>
          <a:stretch/>
        </p:blipFill>
        <p:spPr>
          <a:xfrm>
            <a:off x="1244520" y="6616800"/>
            <a:ext cx="1015560" cy="723600"/>
          </a:xfrm>
          <a:prstGeom prst="rect">
            <a:avLst/>
          </a:prstGeom>
          <a:ln w="0">
            <a:noFill/>
          </a:ln>
        </p:spPr>
      </p:pic>
      <p:pic>
        <p:nvPicPr>
          <p:cNvPr id="194" name="object 4" descr=""/>
          <p:cNvPicPr/>
          <p:nvPr/>
        </p:nvPicPr>
        <p:blipFill>
          <a:blip r:embed="rId3"/>
          <a:stretch/>
        </p:blipFill>
        <p:spPr>
          <a:xfrm>
            <a:off x="1409760" y="5384880"/>
            <a:ext cx="672840" cy="711000"/>
          </a:xfrm>
          <a:prstGeom prst="rect">
            <a:avLst/>
          </a:prstGeom>
          <a:ln w="0">
            <a:noFill/>
          </a:ln>
        </p:spPr>
      </p:pic>
      <p:pic>
        <p:nvPicPr>
          <p:cNvPr id="195" name="object 5" descr=""/>
          <p:cNvPicPr/>
          <p:nvPr/>
        </p:nvPicPr>
        <p:blipFill>
          <a:blip r:embed="rId4"/>
          <a:stretch/>
        </p:blipFill>
        <p:spPr>
          <a:xfrm>
            <a:off x="1409760" y="2806560"/>
            <a:ext cx="659880" cy="863280"/>
          </a:xfrm>
          <a:prstGeom prst="rect">
            <a:avLst/>
          </a:prstGeom>
          <a:ln w="0">
            <a:noFill/>
          </a:ln>
        </p:spPr>
      </p:pic>
      <p:sp>
        <p:nvSpPr>
          <p:cNvPr id="196" name="object 6"/>
          <p:cNvSpPr/>
          <p:nvPr/>
        </p:nvSpPr>
        <p:spPr>
          <a:xfrm>
            <a:off x="1323000" y="4182480"/>
            <a:ext cx="360" cy="672840"/>
          </a:xfrm>
          <a:custGeom>
            <a:avLst/>
            <a:gdLst/>
            <a:ahLst/>
            <a:rect l="l" t="t" r="r" b="b"/>
            <a:pathLst>
              <a:path w="0" h="673100">
                <a:moveTo>
                  <a:pt x="0" y="673100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2b343b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97" name="object 7"/>
          <p:cNvGrpSpPr/>
          <p:nvPr/>
        </p:nvGrpSpPr>
        <p:grpSpPr>
          <a:xfrm>
            <a:off x="1316520" y="4182480"/>
            <a:ext cx="799920" cy="672840"/>
            <a:chOff x="1316520" y="4182480"/>
            <a:chExt cx="799920" cy="672840"/>
          </a:xfrm>
        </p:grpSpPr>
        <p:sp>
          <p:nvSpPr>
            <p:cNvPr id="198" name="object 8"/>
            <p:cNvSpPr/>
            <p:nvPr/>
          </p:nvSpPr>
          <p:spPr>
            <a:xfrm>
              <a:off x="2110320" y="4182480"/>
              <a:ext cx="360" cy="672840"/>
            </a:xfrm>
            <a:custGeom>
              <a:avLst/>
              <a:gdLst/>
              <a:ahLst/>
              <a:rect l="l" t="t" r="r" b="b"/>
              <a:pathLst>
                <a:path w="0" h="673100">
                  <a:moveTo>
                    <a:pt x="0" y="67310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2b343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9" name="object 9"/>
            <p:cNvSpPr/>
            <p:nvPr/>
          </p:nvSpPr>
          <p:spPr>
            <a:xfrm>
              <a:off x="1316520" y="4188960"/>
              <a:ext cx="799920" cy="360"/>
            </a:xfrm>
            <a:custGeom>
              <a:avLst/>
              <a:gdLst/>
              <a:ahLst/>
              <a:rect l="l" t="t" r="r" b="b"/>
              <a:pathLst>
                <a:path w="800100" h="0">
                  <a:moveTo>
                    <a:pt x="0" y="0"/>
                  </a:moveTo>
                  <a:lnTo>
                    <a:pt x="800100" y="0"/>
                  </a:lnTo>
                </a:path>
              </a:pathLst>
            </a:custGeom>
            <a:noFill/>
            <a:ln w="12700">
              <a:solidFill>
                <a:srgbClr val="2b343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2550600"/>
          </a:xfrm>
          <a:prstGeom prst="rect">
            <a:avLst/>
          </a:prstGeom>
          <a:noFill/>
          <a:ln w="0">
            <a:noFill/>
          </a:ln>
        </p:spPr>
        <p:txBody>
          <a:bodyPr lIns="0" rIns="0" tIns="512280" bIns="0" anchor="t">
            <a:noAutofit/>
          </a:bodyPr>
          <a:p>
            <a:pPr marL="286920" indent="4320">
              <a:lnSpc>
                <a:spcPts val="5349"/>
              </a:lnSpc>
              <a:spcBef>
                <a:spcPts val="1304"/>
              </a:spcBef>
              <a:buNone/>
              <a:tabLst>
                <a:tab algn="l" pos="0"/>
              </a:tabLst>
            </a:pPr>
            <a:r>
              <a:rPr b="0" lang="en-HK" sz="5450" spc="-335" strike="noStrike">
                <a:solidFill>
                  <a:srgbClr val="282828"/>
                </a:solidFill>
                <a:latin typeface="Arial MT"/>
              </a:rPr>
              <a:t>Our</a:t>
            </a:r>
            <a:r>
              <a:rPr b="0" lang="en-HK" sz="5450" spc="-205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450" spc="-97" strike="noStrike">
                <a:solidFill>
                  <a:srgbClr val="282828"/>
                </a:solidFill>
                <a:latin typeface="Arial MT"/>
              </a:rPr>
              <a:t>work</a:t>
            </a:r>
            <a:r>
              <a:rPr b="0" lang="en-HK" sz="5450" spc="-350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450" spc="-1" strike="noStrike">
                <a:solidFill>
                  <a:srgbClr val="2d2d2d"/>
                </a:solidFill>
                <a:latin typeface="Arial MT"/>
              </a:rPr>
              <a:t>will</a:t>
            </a:r>
            <a:r>
              <a:rPr b="0" lang="en-HK" sz="5450" spc="-625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5450" spc="-97" strike="noStrike">
                <a:solidFill>
                  <a:srgbClr val="282828"/>
                </a:solidFill>
                <a:latin typeface="Arial MT"/>
              </a:rPr>
              <a:t>result</a:t>
            </a:r>
            <a:r>
              <a:rPr b="0" lang="en-HK" sz="5450" spc="-287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450" spc="58" strike="noStrike">
                <a:solidFill>
                  <a:srgbClr val="2d2d2d"/>
                </a:solidFill>
                <a:latin typeface="Arial MT"/>
              </a:rPr>
              <a:t>in</a:t>
            </a:r>
            <a:r>
              <a:rPr b="0" lang="en-HK" sz="5450" spc="-602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5450" spc="-32" strike="noStrike">
                <a:solidFill>
                  <a:srgbClr val="282828"/>
                </a:solidFill>
                <a:latin typeface="Arial MT"/>
              </a:rPr>
              <a:t>five</a:t>
            </a:r>
            <a:r>
              <a:rPr b="0" lang="en-HK" sz="5450" spc="-582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450" spc="-177" strike="noStrike">
                <a:solidFill>
                  <a:srgbClr val="242424"/>
                </a:solidFill>
                <a:latin typeface="Arial MT"/>
              </a:rPr>
              <a:t>key</a:t>
            </a:r>
            <a:r>
              <a:rPr b="0" lang="en-HK" sz="5450" spc="-367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145" strike="noStrike">
                <a:solidFill>
                  <a:srgbClr val="242424"/>
                </a:solidFill>
                <a:latin typeface="Arial MT"/>
              </a:rPr>
              <a:t>deliverables</a:t>
            </a:r>
            <a:r>
              <a:rPr b="0" lang="en-HK" sz="5450" spc="89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21" strike="noStrike">
                <a:solidFill>
                  <a:srgbClr val="262626"/>
                </a:solidFill>
                <a:latin typeface="Arial MT"/>
              </a:rPr>
              <a:t>that </a:t>
            </a:r>
            <a:r>
              <a:rPr b="0" lang="en-HK" sz="5450" spc="-205" strike="noStrike">
                <a:solidFill>
                  <a:srgbClr val="232323"/>
                </a:solidFill>
                <a:latin typeface="Arial MT"/>
              </a:rPr>
              <a:t>ensure</a:t>
            </a:r>
            <a:r>
              <a:rPr b="0" lang="en-HK" sz="5450" spc="-26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450" spc="-307" strike="noStrike">
                <a:solidFill>
                  <a:srgbClr val="2a2a2a"/>
                </a:solidFill>
                <a:latin typeface="Arial MT"/>
              </a:rPr>
              <a:t>a</a:t>
            </a:r>
            <a:r>
              <a:rPr b="0" lang="en-HK" sz="5450" spc="-386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5450" spc="-114" strike="noStrike">
                <a:solidFill>
                  <a:srgbClr val="242424"/>
                </a:solidFill>
                <a:latin typeface="Arial MT"/>
              </a:rPr>
              <a:t>successful</a:t>
            </a:r>
            <a:r>
              <a:rPr b="0" lang="en-HK" sz="5450" spc="-242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92" strike="noStrike">
                <a:solidFill>
                  <a:srgbClr val="262626"/>
                </a:solidFill>
                <a:latin typeface="Arial MT"/>
              </a:rPr>
              <a:t>implementation</a:t>
            </a:r>
            <a:r>
              <a:rPr b="0" lang="en-HK" sz="5450" spc="-585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450" spc="-160" strike="noStrike">
                <a:solidFill>
                  <a:srgbClr val="2b2b2b"/>
                </a:solidFill>
                <a:latin typeface="Arial MT"/>
              </a:rPr>
              <a:t>and</a:t>
            </a:r>
            <a:r>
              <a:rPr b="0" lang="en-HK" sz="5450" spc="-537" strike="noStrike">
                <a:solidFill>
                  <a:srgbClr val="2b2b2b"/>
                </a:solidFill>
                <a:latin typeface="Arial MT"/>
              </a:rPr>
              <a:t> </a:t>
            </a:r>
            <a:r>
              <a:rPr b="0" lang="en-HK" sz="5450" spc="-120" strike="noStrike">
                <a:solidFill>
                  <a:srgbClr val="262626"/>
                </a:solidFill>
                <a:latin typeface="Arial MT"/>
              </a:rPr>
              <a:t>handover.</a:t>
            </a:r>
            <a:endParaRPr b="0" lang="en-HK" sz="5450" spc="-1" strike="noStrike">
              <a:latin typeface="Calibri"/>
            </a:endParaRPr>
          </a:p>
        </p:txBody>
      </p:sp>
      <p:sp>
        <p:nvSpPr>
          <p:cNvPr id="201" name="object 15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8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202" name="object 11"/>
          <p:cNvSpPr/>
          <p:nvPr/>
        </p:nvSpPr>
        <p:spPr>
          <a:xfrm>
            <a:off x="2514600" y="2900880"/>
            <a:ext cx="12612600" cy="11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25560">
              <a:lnSpc>
                <a:spcPts val="2971"/>
              </a:lnSpc>
              <a:spcBef>
                <a:spcPts val="105"/>
              </a:spcBef>
              <a:buNone/>
            </a:pPr>
            <a:r>
              <a:rPr b="0" lang="en-HK" sz="2700" spc="-1" strike="noStrike">
                <a:latin typeface="Arial MT"/>
              </a:rPr>
              <a:t>An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Approved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Project</a:t>
            </a:r>
            <a:r>
              <a:rPr b="0" lang="en-HK" sz="2700" spc="-185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Plan: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i="1" lang="en-HK" sz="2700" spc="-72" strike="noStrike">
                <a:latin typeface="Arial"/>
              </a:rPr>
              <a:t>To</a:t>
            </a:r>
            <a:r>
              <a:rPr b="0" i="1" lang="en-HK" sz="2700" spc="-60" strike="noStrike">
                <a:latin typeface="Arial"/>
              </a:rPr>
              <a:t> </a:t>
            </a:r>
            <a:r>
              <a:rPr b="0" i="1" lang="en-HK" sz="2700" spc="-26" strike="noStrike">
                <a:latin typeface="Arial"/>
              </a:rPr>
              <a:t>provide</a:t>
            </a:r>
            <a:r>
              <a:rPr b="0" i="1" lang="en-HK" sz="2700" spc="-15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a</a:t>
            </a:r>
            <a:r>
              <a:rPr b="0" i="1" lang="en-HK" sz="2700" spc="-126" strike="noStrike">
                <a:latin typeface="Arial"/>
              </a:rPr>
              <a:t> </a:t>
            </a:r>
            <a:r>
              <a:rPr b="0" i="1" lang="en-HK" sz="2700" spc="-12" strike="noStrike">
                <a:latin typeface="Arial"/>
              </a:rPr>
              <a:t>clear</a:t>
            </a:r>
            <a:r>
              <a:rPr b="0" i="1" lang="en-HK" sz="2700" spc="83" strike="noStrike">
                <a:latin typeface="Arial"/>
              </a:rPr>
              <a:t> </a:t>
            </a:r>
            <a:r>
              <a:rPr b="0" i="1" lang="en-HK" sz="2700" spc="-35" strike="noStrike">
                <a:latin typeface="Arial"/>
              </a:rPr>
              <a:t>roadmap</a:t>
            </a:r>
            <a:r>
              <a:rPr b="0" i="1" lang="en-HK" sz="2700" spc="-32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and</a:t>
            </a:r>
            <a:r>
              <a:rPr b="0" i="1" lang="en-HK" sz="2700" spc="29" strike="noStrike">
                <a:latin typeface="Arial"/>
              </a:rPr>
              <a:t> </a:t>
            </a:r>
            <a:r>
              <a:rPr b="0" i="1" lang="en-HK" sz="2700" spc="-21" strike="noStrike">
                <a:latin typeface="Arial"/>
              </a:rPr>
              <a:t>single</a:t>
            </a:r>
            <a:r>
              <a:rPr b="0" i="1" lang="en-HK" sz="2700" spc="-97" strike="noStrike">
                <a:latin typeface="Arial"/>
              </a:rPr>
              <a:t> </a:t>
            </a:r>
            <a:r>
              <a:rPr b="0" i="1" lang="en-HK" sz="2700" spc="-12" strike="noStrike">
                <a:latin typeface="Arial"/>
              </a:rPr>
              <a:t>source</a:t>
            </a:r>
            <a:r>
              <a:rPr b="0" i="1" lang="en-HK" sz="2700" spc="18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of</a:t>
            </a:r>
            <a:r>
              <a:rPr b="0" i="1" lang="en-HK" sz="2700" spc="94" strike="noStrike">
                <a:latin typeface="Arial"/>
              </a:rPr>
              <a:t> </a:t>
            </a:r>
            <a:r>
              <a:rPr b="0" lang="en-HK" sz="2700" spc="-1" strike="noStrike">
                <a:latin typeface="Arial MT"/>
              </a:rPr>
              <a:t>truth</a:t>
            </a:r>
            <a:r>
              <a:rPr b="0" lang="en-HK" sz="2700" spc="-137" strike="noStrike">
                <a:latin typeface="Arial MT"/>
              </a:rPr>
              <a:t> </a:t>
            </a:r>
            <a:r>
              <a:rPr b="0" i="1" lang="en-HK" sz="2700" spc="-26" strike="noStrike">
                <a:latin typeface="Arial"/>
              </a:rPr>
              <a:t>for</a:t>
            </a:r>
            <a:endParaRPr b="0" lang="en-HK" sz="2700" spc="-1" strike="noStrike">
              <a:latin typeface="Arial"/>
            </a:endParaRPr>
          </a:p>
          <a:p>
            <a:pPr marL="12600">
              <a:lnSpc>
                <a:spcPts val="2971"/>
              </a:lnSpc>
              <a:buNone/>
            </a:pPr>
            <a:r>
              <a:rPr b="0" lang="en-HK" sz="2700" spc="-12" strike="noStrike">
                <a:latin typeface="Arial MT"/>
              </a:rPr>
              <a:t>execution.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203" name="object 12"/>
          <p:cNvSpPr/>
          <p:nvPr/>
        </p:nvSpPr>
        <p:spPr>
          <a:xfrm>
            <a:off x="1323000" y="4353840"/>
            <a:ext cx="786960" cy="343800"/>
          </a:xfrm>
          <a:prstGeom prst="rect">
            <a:avLst/>
          </a:prstGeom>
          <a:noFill/>
          <a:ln w="12700">
            <a:solidFill>
              <a:srgbClr val="2b343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60200">
              <a:lnSpc>
                <a:spcPts val="2704"/>
              </a:lnSpc>
              <a:buNone/>
            </a:pPr>
            <a:r>
              <a:rPr b="0" lang="en-HK" sz="2700" spc="-26" strike="noStrike">
                <a:solidFill>
                  <a:srgbClr val="0c0c0c"/>
                </a:solidFill>
                <a:latin typeface="Arial MT"/>
              </a:rPr>
              <a:t>‹</a:t>
            </a:r>
            <a:r>
              <a:rPr b="0" lang="en-HK" sz="2700" spc="-26" strike="noStrike">
                <a:solidFill>
                  <a:srgbClr val="0c0c0c"/>
                </a:solidFill>
                <a:latin typeface="Arial MT"/>
              </a:rPr>
              <a:t>/›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204" name="object 13"/>
          <p:cNvSpPr/>
          <p:nvPr/>
        </p:nvSpPr>
        <p:spPr>
          <a:xfrm>
            <a:off x="2514960" y="4272480"/>
            <a:ext cx="13095720" cy="83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2700" spc="-1" strike="noStrike">
                <a:latin typeface="Arial MT"/>
              </a:rPr>
              <a:t>A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Fully</a:t>
            </a:r>
            <a:r>
              <a:rPr b="0" lang="en-HK" sz="2700" spc="-185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Functional</a:t>
            </a:r>
            <a:r>
              <a:rPr b="0" lang="en-HK" sz="2700" spc="-197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Solution:</a:t>
            </a:r>
            <a:r>
              <a:rPr b="0" lang="en-HK" sz="2700" spc="-100" strike="noStrike">
                <a:latin typeface="Arial MT"/>
              </a:rPr>
              <a:t> </a:t>
            </a:r>
            <a:r>
              <a:rPr b="0" i="1" lang="en-HK" sz="2700" spc="-92" strike="noStrike">
                <a:latin typeface="Arial"/>
              </a:rPr>
              <a:t>To</a:t>
            </a:r>
            <a:r>
              <a:rPr b="0" i="1" lang="en-HK" sz="2700" spc="29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meet</a:t>
            </a:r>
            <a:r>
              <a:rPr b="0" i="1" lang="en-HK" sz="2700" spc="111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the</a:t>
            </a:r>
            <a:r>
              <a:rPr b="0" i="1" lang="en-HK" sz="2700" spc="-72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defined</a:t>
            </a:r>
            <a:r>
              <a:rPr b="0" i="1" lang="en-HK" sz="2700" spc="109" strike="noStrike">
                <a:latin typeface="Arial"/>
              </a:rPr>
              <a:t> </a:t>
            </a:r>
            <a:r>
              <a:rPr b="0" i="1" lang="en-HK" sz="2700" spc="-52" strike="noStrike">
                <a:latin typeface="Arial"/>
              </a:rPr>
              <a:t>business</a:t>
            </a:r>
            <a:r>
              <a:rPr b="0" i="1" lang="en-HK" sz="2700" spc="29" strike="noStrike">
                <a:latin typeface="Arial"/>
              </a:rPr>
              <a:t> </a:t>
            </a:r>
            <a:r>
              <a:rPr b="0" lang="en-HK" sz="2700" spc="-12" strike="noStrike">
                <a:latin typeface="Arial MT"/>
              </a:rPr>
              <a:t>requirements</a:t>
            </a:r>
            <a:r>
              <a:rPr b="0" lang="en-HK" sz="2700" spc="29" strike="noStrike">
                <a:latin typeface="Arial MT"/>
              </a:rPr>
              <a:t> </a:t>
            </a:r>
            <a:r>
              <a:rPr b="0" i="1" lang="en-HK" sz="2700" spc="-72" strike="noStrike">
                <a:latin typeface="Arial"/>
              </a:rPr>
              <a:t>and</a:t>
            </a:r>
            <a:r>
              <a:rPr b="0" i="1" lang="en-HK" sz="2700" spc="-120" strike="noStrike">
                <a:latin typeface="Arial"/>
              </a:rPr>
              <a:t> </a:t>
            </a:r>
            <a:r>
              <a:rPr b="0" i="1" lang="en-HK" sz="2700" spc="-26" strike="noStrike">
                <a:latin typeface="Arial"/>
              </a:rPr>
              <a:t>Objectives.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205" name="object 14"/>
          <p:cNvSpPr/>
          <p:nvPr/>
        </p:nvSpPr>
        <p:spPr>
          <a:xfrm>
            <a:off x="2499120" y="5485320"/>
            <a:ext cx="13233600" cy="434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234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2700" spc="-1" strike="noStrike">
                <a:latin typeface="Arial MT"/>
              </a:rPr>
              <a:t>Comprehensive</a:t>
            </a:r>
            <a:r>
              <a:rPr b="0" lang="en-HK" sz="2700" spc="-15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Test</a:t>
            </a:r>
            <a:r>
              <a:rPr b="0" lang="en-HK" sz="2700" spc="-126" strike="noStrike">
                <a:latin typeface="Arial MT"/>
              </a:rPr>
              <a:t> </a:t>
            </a:r>
            <a:r>
              <a:rPr b="0" lang="en-HK" sz="2700" spc="-80" strike="noStrike">
                <a:latin typeface="Arial MT"/>
              </a:rPr>
              <a:t>&amp;</a:t>
            </a:r>
            <a:r>
              <a:rPr b="0" lang="en-HK" sz="2700" spc="-182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Validation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Reports:</a:t>
            </a:r>
            <a:r>
              <a:rPr b="0" lang="en-HK" sz="2700" spc="-72" strike="noStrike">
                <a:latin typeface="Arial MT"/>
              </a:rPr>
              <a:t> </a:t>
            </a:r>
            <a:r>
              <a:rPr b="0" i="1" lang="en-HK" sz="2700" spc="-171" strike="noStrike">
                <a:latin typeface="Arial"/>
              </a:rPr>
              <a:t>To</a:t>
            </a:r>
            <a:r>
              <a:rPr b="0" i="1" lang="en-HK" sz="2700" spc="-15" strike="noStrike">
                <a:latin typeface="Arial"/>
              </a:rPr>
              <a:t> </a:t>
            </a:r>
            <a:r>
              <a:rPr b="0" i="1" lang="en-HK" sz="2700" spc="-12" strike="noStrike">
                <a:latin typeface="Arial"/>
              </a:rPr>
              <a:t>guarantee</a:t>
            </a:r>
            <a:r>
              <a:rPr b="0" i="1" lang="en-HK" sz="2700" spc="63" strike="noStrike">
                <a:latin typeface="Arial"/>
              </a:rPr>
              <a:t> </a:t>
            </a:r>
            <a:r>
              <a:rPr b="0" i="1" lang="en-HK" sz="2700" spc="-12" strike="noStrike">
                <a:latin typeface="Arial"/>
              </a:rPr>
              <a:t>quality,</a:t>
            </a:r>
            <a:r>
              <a:rPr b="0" i="1" lang="en-HK" sz="2700" spc="9" strike="noStrike">
                <a:latin typeface="Arial"/>
              </a:rPr>
              <a:t> </a:t>
            </a:r>
            <a:r>
              <a:rPr b="0" i="1" lang="en-HK" sz="2700" spc="-21" strike="noStrike">
                <a:latin typeface="Arial"/>
              </a:rPr>
              <a:t>reliability,</a:t>
            </a:r>
            <a:r>
              <a:rPr b="0" i="1" lang="en-HK" sz="2700" spc="-92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and</a:t>
            </a:r>
            <a:r>
              <a:rPr b="0" i="1" lang="en-HK" sz="2700" spc="58" strike="noStrike">
                <a:latin typeface="Arial"/>
              </a:rPr>
              <a:t> </a:t>
            </a:r>
            <a:r>
              <a:rPr b="0" lang="en-HK" sz="2700" spc="-12" strike="noStrike">
                <a:latin typeface="Arial MT"/>
              </a:rPr>
              <a:t>security.</a:t>
            </a:r>
            <a:endParaRPr b="0" lang="en-HK" sz="2700" spc="-1" strike="noStrike">
              <a:latin typeface="Arial"/>
            </a:endParaRPr>
          </a:p>
          <a:p>
            <a:pPr marL="23400">
              <a:lnSpc>
                <a:spcPct val="100000"/>
              </a:lnSpc>
              <a:spcBef>
                <a:spcPts val="2806"/>
              </a:spcBef>
              <a:buNone/>
            </a:pPr>
            <a:endParaRPr b="0" lang="en-HK" sz="2700" spc="-1" strike="noStrike">
              <a:latin typeface="Arial"/>
            </a:endParaRPr>
          </a:p>
          <a:p>
            <a:pPr marL="13320">
              <a:lnSpc>
                <a:spcPts val="2846"/>
              </a:lnSpc>
              <a:buNone/>
            </a:pPr>
            <a:r>
              <a:rPr b="0" lang="en-HK" sz="2700" spc="-1" strike="noStrike">
                <a:latin typeface="Arial MT"/>
              </a:rPr>
              <a:t>User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Guides</a:t>
            </a:r>
            <a:r>
              <a:rPr b="0" lang="en-HK" sz="2700" spc="-177" strike="noStrike">
                <a:latin typeface="Arial MT"/>
              </a:rPr>
              <a:t> </a:t>
            </a:r>
            <a:r>
              <a:rPr b="0" lang="en-HK" sz="2700" spc="-182" strike="noStrike">
                <a:latin typeface="Arial MT"/>
              </a:rPr>
              <a:t>&amp;</a:t>
            </a:r>
            <a:r>
              <a:rPr b="0" lang="en-HK" sz="2700" spc="-126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Training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Materials:</a:t>
            </a:r>
            <a:r>
              <a:rPr b="0" lang="en-HK" sz="2700" spc="-126" strike="noStrike">
                <a:latin typeface="Arial MT"/>
              </a:rPr>
              <a:t> </a:t>
            </a:r>
            <a:r>
              <a:rPr b="0" i="1" lang="en-HK" sz="2700" spc="-97" strike="noStrike">
                <a:latin typeface="Arial"/>
              </a:rPr>
              <a:t>To</a:t>
            </a:r>
            <a:r>
              <a:rPr b="0" i="1" lang="en-HK" sz="2700" spc="24" strike="noStrike">
                <a:latin typeface="Arial"/>
              </a:rPr>
              <a:t> </a:t>
            </a:r>
            <a:r>
              <a:rPr b="0" lang="en-HK" sz="2700" spc="-35" strike="noStrike">
                <a:latin typeface="Arial MT"/>
              </a:rPr>
              <a:t>ensure</a:t>
            </a:r>
            <a:r>
              <a:rPr b="0" lang="en-HK" sz="2700" spc="-60" strike="noStrike">
                <a:latin typeface="Arial MT"/>
              </a:rPr>
              <a:t> </a:t>
            </a:r>
            <a:r>
              <a:rPr b="0" lang="en-HK" sz="2700" spc="-52" strike="noStrike">
                <a:latin typeface="Arial MT"/>
              </a:rPr>
              <a:t>seamless</a:t>
            </a:r>
            <a:r>
              <a:rPr b="0" lang="en-HK" sz="2700" spc="-26" strike="noStrike">
                <a:latin typeface="Arial MT"/>
              </a:rPr>
              <a:t> </a:t>
            </a:r>
            <a:r>
              <a:rPr b="0" i="1" lang="en-HK" sz="2700" spc="-1" strike="noStrike">
                <a:latin typeface="Arial"/>
              </a:rPr>
              <a:t>adoption</a:t>
            </a:r>
            <a:r>
              <a:rPr b="0" i="1" lang="en-HK" sz="2700" spc="77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and</a:t>
            </a:r>
            <a:r>
              <a:rPr b="0" i="1" lang="en-HK" sz="2700" spc="-21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long-term</a:t>
            </a:r>
            <a:r>
              <a:rPr b="0" i="1" lang="en-HK" sz="2700" spc="29" strike="noStrike">
                <a:latin typeface="Arial"/>
              </a:rPr>
              <a:t> </a:t>
            </a:r>
            <a:r>
              <a:rPr b="0" i="1" lang="en-HK" sz="2700" spc="-21" strike="noStrike">
                <a:latin typeface="Arial"/>
              </a:rPr>
              <a:t>user</a:t>
            </a:r>
            <a:endParaRPr b="0" lang="en-HK" sz="2700" spc="-1" strike="noStrike">
              <a:latin typeface="Arial"/>
            </a:endParaRPr>
          </a:p>
          <a:p>
            <a:pPr marL="29160">
              <a:lnSpc>
                <a:spcPts val="3084"/>
              </a:lnSpc>
              <a:buNone/>
            </a:pPr>
            <a:r>
              <a:rPr b="0" lang="en-HK" sz="2900" spc="-55" strike="noStrike">
                <a:latin typeface="Arial MT"/>
              </a:rPr>
              <a:t>success.</a:t>
            </a:r>
            <a:endParaRPr b="0" lang="en-HK" sz="2900" spc="-1" strike="noStrike">
              <a:latin typeface="Arial"/>
            </a:endParaRPr>
          </a:p>
          <a:p>
            <a:pPr marL="29160">
              <a:lnSpc>
                <a:spcPct val="100000"/>
              </a:lnSpc>
              <a:spcBef>
                <a:spcPts val="434"/>
              </a:spcBef>
              <a:buNone/>
            </a:pPr>
            <a:endParaRPr b="0" lang="en-HK" sz="2900" spc="-1" strike="noStrike">
              <a:latin typeface="Arial"/>
            </a:endParaRPr>
          </a:p>
          <a:p>
            <a:pPr marL="12600">
              <a:lnSpc>
                <a:spcPts val="2945"/>
              </a:lnSpc>
              <a:buNone/>
              <a:tabLst>
                <a:tab algn="l" pos="8911440"/>
              </a:tabLst>
            </a:pPr>
            <a:r>
              <a:rPr b="0" lang="en-HK" sz="2700" spc="-1" strike="noStrike">
                <a:latin typeface="Arial MT"/>
              </a:rPr>
              <a:t>Final</a:t>
            </a:r>
            <a:r>
              <a:rPr b="0" lang="en-HK" sz="2700" spc="-276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Handover</a:t>
            </a:r>
            <a:r>
              <a:rPr b="0" lang="en-HK" sz="2700" spc="-106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Documents:</a:t>
            </a:r>
            <a:r>
              <a:rPr b="0" lang="en-HK" sz="2700" spc="-80" strike="noStrike">
                <a:latin typeface="Arial MT"/>
              </a:rPr>
              <a:t> </a:t>
            </a:r>
            <a:r>
              <a:rPr b="0" i="1" lang="en-HK" sz="2700" spc="-140" strike="noStrike">
                <a:latin typeface="Arial"/>
              </a:rPr>
              <a:t>To</a:t>
            </a:r>
            <a:r>
              <a:rPr b="0" i="1" lang="en-HK" sz="2700" spc="-26" strike="noStrike">
                <a:latin typeface="Arial"/>
              </a:rPr>
              <a:t> enable</a:t>
            </a:r>
            <a:r>
              <a:rPr b="0" i="1" lang="en-HK" sz="2700" spc="49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a</a:t>
            </a:r>
            <a:r>
              <a:rPr b="0" i="1" lang="en-HK" sz="2700" spc="-75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smooth</a:t>
            </a:r>
            <a:r>
              <a:rPr b="0" i="1" lang="en-HK" sz="2700" spc="4" strike="noStrike">
                <a:latin typeface="Arial"/>
              </a:rPr>
              <a:t> </a:t>
            </a:r>
            <a:r>
              <a:rPr b="0" i="1" lang="en-HK" sz="2700" spc="-12" strike="noStrike">
                <a:latin typeface="Arial"/>
              </a:rPr>
              <a:t>transition</a:t>
            </a:r>
            <a:r>
              <a:rPr b="0" i="1" lang="en-HK" sz="2700" spc="-1" strike="noStrike">
                <a:latin typeface="Arial"/>
              </a:rPr>
              <a:t>	</a:t>
            </a:r>
            <a:r>
              <a:rPr b="0" lang="en-HK" sz="2700" spc="-1" strike="noStrike">
                <a:latin typeface="Arial MT"/>
              </a:rPr>
              <a:t>to</a:t>
            </a:r>
            <a:r>
              <a:rPr b="0" lang="en-HK" sz="2700" spc="-26" strike="noStrike">
                <a:latin typeface="Arial MT"/>
              </a:rPr>
              <a:t> </a:t>
            </a:r>
            <a:r>
              <a:rPr b="0" i="1" lang="en-HK" sz="2700" spc="-1" strike="noStrike">
                <a:latin typeface="Arial"/>
              </a:rPr>
              <a:t>the</a:t>
            </a:r>
            <a:r>
              <a:rPr b="0" i="1" lang="en-HK" sz="2700" spc="24" strike="noStrike">
                <a:latin typeface="Arial"/>
              </a:rPr>
              <a:t> </a:t>
            </a:r>
            <a:r>
              <a:rPr b="0" i="1" lang="en-HK" sz="2700" spc="-26" strike="noStrike">
                <a:latin typeface="Arial"/>
              </a:rPr>
              <a:t>business-as-</a:t>
            </a:r>
            <a:r>
              <a:rPr b="0" i="1" lang="en-HK" sz="2700" spc="-12" strike="noStrike">
                <a:latin typeface="Arial"/>
              </a:rPr>
              <a:t>usual</a:t>
            </a:r>
            <a:endParaRPr b="0" lang="en-HK" sz="2700" spc="-1" strike="noStrike">
              <a:latin typeface="Arial"/>
            </a:endParaRPr>
          </a:p>
          <a:p>
            <a:pPr marL="26640">
              <a:lnSpc>
                <a:spcPts val="3005"/>
              </a:lnSpc>
              <a:buNone/>
              <a:tabLst>
                <a:tab algn="l" pos="1304280"/>
              </a:tabLst>
            </a:pPr>
            <a:r>
              <a:rPr b="0" i="1" lang="en-HK" sz="2750" spc="-12" strike="noStrike">
                <a:latin typeface="Arial"/>
              </a:rPr>
              <a:t>support</a:t>
            </a:r>
            <a:r>
              <a:rPr b="0" i="1" lang="en-HK" sz="2750" spc="-1" strike="noStrike">
                <a:latin typeface="Arial"/>
              </a:rPr>
              <a:t>	</a:t>
            </a:r>
            <a:r>
              <a:rPr b="0" lang="en-HK" sz="2750" spc="-12" strike="noStrike">
                <a:latin typeface="Arial MT"/>
              </a:rPr>
              <a:t>teams.</a:t>
            </a:r>
            <a:endParaRPr b="0" lang="en-HK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object 2" descr=""/>
          <p:cNvPicPr/>
          <p:nvPr/>
        </p:nvPicPr>
        <p:blipFill>
          <a:blip r:embed="rId1"/>
          <a:stretch/>
        </p:blipFill>
        <p:spPr>
          <a:xfrm>
            <a:off x="1955880" y="5118120"/>
            <a:ext cx="698040" cy="2120400"/>
          </a:xfrm>
          <a:prstGeom prst="rect">
            <a:avLst/>
          </a:prstGeom>
          <a:ln w="0">
            <a:noFill/>
          </a:ln>
        </p:spPr>
      </p:pic>
      <p:pic>
        <p:nvPicPr>
          <p:cNvPr id="207" name="object 3" descr=""/>
          <p:cNvPicPr/>
          <p:nvPr/>
        </p:nvPicPr>
        <p:blipFill>
          <a:blip r:embed="rId2"/>
          <a:stretch/>
        </p:blipFill>
        <p:spPr>
          <a:xfrm>
            <a:off x="5168880" y="5130720"/>
            <a:ext cx="711000" cy="2107800"/>
          </a:xfrm>
          <a:prstGeom prst="rect">
            <a:avLst/>
          </a:prstGeom>
          <a:ln w="0">
            <a:noFill/>
          </a:ln>
        </p:spPr>
      </p:pic>
      <p:pic>
        <p:nvPicPr>
          <p:cNvPr id="208" name="object 4" descr=""/>
          <p:cNvPicPr/>
          <p:nvPr/>
        </p:nvPicPr>
        <p:blipFill>
          <a:blip r:embed="rId3"/>
          <a:stretch/>
        </p:blipFill>
        <p:spPr>
          <a:xfrm>
            <a:off x="8381880" y="5118120"/>
            <a:ext cx="711000" cy="2120400"/>
          </a:xfrm>
          <a:prstGeom prst="rect">
            <a:avLst/>
          </a:prstGeom>
          <a:ln w="0">
            <a:noFill/>
          </a:ln>
        </p:spPr>
      </p:pic>
      <p:pic>
        <p:nvPicPr>
          <p:cNvPr id="209" name="object 5" descr=""/>
          <p:cNvPicPr/>
          <p:nvPr/>
        </p:nvPicPr>
        <p:blipFill>
          <a:blip r:embed="rId4"/>
          <a:stretch/>
        </p:blipFill>
        <p:spPr>
          <a:xfrm>
            <a:off x="11607840" y="5118120"/>
            <a:ext cx="711000" cy="2120400"/>
          </a:xfrm>
          <a:prstGeom prst="rect">
            <a:avLst/>
          </a:prstGeom>
          <a:ln w="0">
            <a:noFill/>
          </a:ln>
        </p:spPr>
      </p:pic>
      <p:pic>
        <p:nvPicPr>
          <p:cNvPr id="210" name="object 6" descr=""/>
          <p:cNvPicPr/>
          <p:nvPr/>
        </p:nvPicPr>
        <p:blipFill>
          <a:blip r:embed="rId5"/>
          <a:stretch/>
        </p:blipFill>
        <p:spPr>
          <a:xfrm>
            <a:off x="14833440" y="5118120"/>
            <a:ext cx="698040" cy="2120400"/>
          </a:xfrm>
          <a:prstGeom prst="rect">
            <a:avLst/>
          </a:prstGeom>
          <a:ln w="0">
            <a:noFill/>
          </a:ln>
        </p:spPr>
      </p:pic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2803320"/>
          </a:xfrm>
          <a:prstGeom prst="rect">
            <a:avLst/>
          </a:prstGeom>
          <a:noFill/>
          <a:ln w="0">
            <a:noFill/>
          </a:ln>
        </p:spPr>
        <p:txBody>
          <a:bodyPr lIns="0" rIns="0" tIns="212040" bIns="0" anchor="t">
            <a:noAutofit/>
          </a:bodyPr>
          <a:p>
            <a:pPr marL="12600" indent="2520">
              <a:lnSpc>
                <a:spcPts val="6800"/>
              </a:lnSpc>
              <a:spcBef>
                <a:spcPts val="1670"/>
              </a:spcBef>
              <a:buNone/>
              <a:tabLst>
                <a:tab algn="l" pos="0"/>
              </a:tabLst>
            </a:pPr>
            <a:r>
              <a:rPr b="0" lang="en-HK" sz="7000" spc="-137" strike="noStrike">
                <a:solidFill>
                  <a:srgbClr val="2b2b2b"/>
                </a:solidFill>
                <a:latin typeface="Arial MT"/>
              </a:rPr>
              <a:t>Our</a:t>
            </a:r>
            <a:r>
              <a:rPr b="0" lang="en-HK" sz="7000" spc="-140" strike="noStrike">
                <a:solidFill>
                  <a:srgbClr val="2b2b2b"/>
                </a:solidFill>
                <a:latin typeface="Arial MT"/>
              </a:rPr>
              <a:t> </a:t>
            </a:r>
            <a:r>
              <a:rPr b="0" lang="en-HK" sz="7000" spc="-1" strike="noStrike">
                <a:solidFill>
                  <a:srgbClr val="282828"/>
                </a:solidFill>
                <a:latin typeface="Arial MT"/>
              </a:rPr>
              <a:t>delivery</a:t>
            </a:r>
            <a:r>
              <a:rPr b="0" lang="en-HK" sz="7000" spc="-265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7000" spc="222" strike="noStrike">
                <a:solidFill>
                  <a:srgbClr val="262626"/>
                </a:solidFill>
                <a:latin typeface="Arial MT"/>
              </a:rPr>
              <a:t>is</a:t>
            </a:r>
            <a:r>
              <a:rPr b="0" lang="en-HK" sz="7000" spc="-707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7000" spc="83" strike="noStrike">
                <a:solidFill>
                  <a:srgbClr val="262626"/>
                </a:solidFill>
                <a:latin typeface="Arial MT"/>
              </a:rPr>
              <a:t>structured</a:t>
            </a:r>
            <a:r>
              <a:rPr b="0" lang="en-HK" sz="7000" spc="-191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7000" spc="72" strike="noStrike">
                <a:solidFill>
                  <a:srgbClr val="2d2d2d"/>
                </a:solidFill>
                <a:latin typeface="Arial MT"/>
              </a:rPr>
              <a:t>in</a:t>
            </a:r>
            <a:r>
              <a:rPr b="0" lang="en-HK" sz="7000" spc="-355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7000" spc="103" strike="noStrike">
                <a:solidFill>
                  <a:srgbClr val="2b2b2b"/>
                </a:solidFill>
                <a:latin typeface="Arial MT"/>
              </a:rPr>
              <a:t>five</a:t>
            </a:r>
            <a:r>
              <a:rPr b="0" lang="en-HK" sz="7000" spc="-457" strike="noStrike">
                <a:solidFill>
                  <a:srgbClr val="2b2b2b"/>
                </a:solidFill>
                <a:latin typeface="Arial MT"/>
              </a:rPr>
              <a:t> </a:t>
            </a:r>
            <a:r>
              <a:rPr b="0" lang="en-HK" sz="7000" spc="162" strike="noStrike">
                <a:solidFill>
                  <a:srgbClr val="282828"/>
                </a:solidFill>
                <a:latin typeface="Arial MT"/>
              </a:rPr>
              <a:t>disticct </a:t>
            </a:r>
            <a:r>
              <a:rPr b="0" lang="en-HK" sz="7000" spc="-12" strike="noStrike">
                <a:solidFill>
                  <a:srgbClr val="282828"/>
                </a:solidFill>
                <a:latin typeface="Arial MT"/>
              </a:rPr>
              <a:t>phases</a:t>
            </a:r>
            <a:r>
              <a:rPr b="0" lang="en-HK" sz="7000" spc="-480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7000" spc="208" strike="noStrike">
                <a:solidFill>
                  <a:srgbClr val="2a2a2a"/>
                </a:solidFill>
                <a:latin typeface="Arial MT"/>
              </a:rPr>
              <a:t>with</a:t>
            </a:r>
            <a:r>
              <a:rPr b="0" lang="en-HK" sz="7000" spc="-545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7000" spc="-1" strike="noStrike">
                <a:solidFill>
                  <a:srgbClr val="282828"/>
                </a:solidFill>
                <a:latin typeface="Arial MT"/>
              </a:rPr>
              <a:t>clear</a:t>
            </a:r>
            <a:r>
              <a:rPr b="0" lang="en-HK" sz="7000" spc="-426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7000" spc="-12" strike="noStrike">
                <a:solidFill>
                  <a:srgbClr val="262626"/>
                </a:solidFill>
                <a:latin typeface="Arial MT"/>
              </a:rPr>
              <a:t>milestones.</a:t>
            </a:r>
            <a:endParaRPr b="0" lang="en-HK" sz="7000" spc="-1" strike="noStrike">
              <a:latin typeface="Calibri"/>
            </a:endParaRPr>
          </a:p>
        </p:txBody>
      </p:sp>
      <p:sp>
        <p:nvSpPr>
          <p:cNvPr id="212" name="object 8"/>
          <p:cNvSpPr/>
          <p:nvPr/>
        </p:nvSpPr>
        <p:spPr>
          <a:xfrm>
            <a:off x="1102320" y="4077000"/>
            <a:ext cx="2187720" cy="121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120" bIns="0" anchor="t">
            <a:spAutoFit/>
          </a:bodyPr>
          <a:p>
            <a:pPr marL="551880" indent="-539640">
              <a:lnSpc>
                <a:spcPts val="2999"/>
              </a:lnSpc>
              <a:spcBef>
                <a:spcPts val="544"/>
              </a:spcBef>
              <a:buNone/>
              <a:tabLst>
                <a:tab algn="l" pos="0"/>
              </a:tabLst>
            </a:pPr>
            <a:r>
              <a:rPr b="0" lang="en-HK" sz="2850" spc="-100" strike="noStrike">
                <a:latin typeface="Arial MT"/>
              </a:rPr>
              <a:t>Project</a:t>
            </a:r>
            <a:r>
              <a:rPr b="0" lang="en-HK" sz="2850" spc="-60" strike="noStrike">
                <a:latin typeface="Arial MT"/>
              </a:rPr>
              <a:t> </a:t>
            </a:r>
            <a:r>
              <a:rPr b="0" lang="en-HK" sz="2850" spc="-75" strike="noStrike">
                <a:latin typeface="Arial MT"/>
              </a:rPr>
              <a:t>Kickoff </a:t>
            </a:r>
            <a:r>
              <a:rPr b="0" lang="en-HK" sz="2850" spc="-55" strike="noStrike">
                <a:latin typeface="Arial MT"/>
              </a:rPr>
              <a:t>(Today)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213" name="object 9"/>
          <p:cNvSpPr/>
          <p:nvPr/>
        </p:nvSpPr>
        <p:spPr>
          <a:xfrm>
            <a:off x="1649160" y="7898400"/>
            <a:ext cx="1292040" cy="158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25920">
              <a:lnSpc>
                <a:spcPts val="3070"/>
              </a:lnSpc>
              <a:spcBef>
                <a:spcPts val="105"/>
              </a:spcBef>
              <a:buNone/>
            </a:pPr>
            <a:r>
              <a:rPr b="0" lang="en-HK" sz="2700" spc="-114" strike="noStrike">
                <a:latin typeface="Arial MT"/>
              </a:rPr>
              <a:t>Phase</a:t>
            </a:r>
            <a:r>
              <a:rPr b="0" lang="en-HK" sz="2700" spc="-66" strike="noStrike">
                <a:latin typeface="Arial MT"/>
              </a:rPr>
              <a:t> </a:t>
            </a:r>
            <a:r>
              <a:rPr b="0" lang="en-HK" sz="2700" spc="-55" strike="noStrike">
                <a:latin typeface="Arial MT"/>
              </a:rPr>
              <a:t>1:</a:t>
            </a:r>
            <a:endParaRPr b="0" lang="en-HK" sz="2700" spc="-1" strike="noStrike">
              <a:latin typeface="Arial"/>
            </a:endParaRPr>
          </a:p>
          <a:p>
            <a:pPr marL="12600">
              <a:lnSpc>
                <a:spcPts val="3129"/>
              </a:lnSpc>
              <a:buNone/>
            </a:pPr>
            <a:r>
              <a:rPr b="0" lang="en-HK" sz="2750" spc="-92" strike="noStrike">
                <a:latin typeface="Arial MT"/>
              </a:rPr>
              <a:t>Planning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14" name="object 10"/>
          <p:cNvSpPr/>
          <p:nvPr/>
        </p:nvSpPr>
        <p:spPr>
          <a:xfrm>
            <a:off x="4873680" y="4103640"/>
            <a:ext cx="1265040" cy="157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9600">
              <a:lnSpc>
                <a:spcPts val="2985"/>
              </a:lnSpc>
              <a:spcBef>
                <a:spcPts val="136"/>
              </a:spcBef>
              <a:buNone/>
            </a:pPr>
            <a:r>
              <a:rPr b="0" lang="en-HK" sz="2600" spc="-12" strike="noStrike">
                <a:latin typeface="Arial MT"/>
              </a:rPr>
              <a:t>Design</a:t>
            </a:r>
            <a:endParaRPr b="0" lang="en-HK" sz="2600" spc="-1" strike="noStrike">
              <a:latin typeface="Arial"/>
            </a:endParaRPr>
          </a:p>
          <a:p>
            <a:pPr marL="12600">
              <a:lnSpc>
                <a:spcPts val="3166"/>
              </a:lnSpc>
              <a:buNone/>
            </a:pPr>
            <a:r>
              <a:rPr b="0" lang="en-HK" sz="2750" spc="-52" strike="noStrike">
                <a:latin typeface="Arial MT"/>
              </a:rPr>
              <a:t>Sign-</a:t>
            </a:r>
            <a:r>
              <a:rPr b="0" lang="en-HK" sz="2750" spc="-26" strike="noStrike">
                <a:latin typeface="Arial MT"/>
              </a:rPr>
              <a:t>Off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15" name="object 11"/>
          <p:cNvSpPr/>
          <p:nvPr/>
        </p:nvSpPr>
        <p:spPr>
          <a:xfrm>
            <a:off x="4862880" y="7898400"/>
            <a:ext cx="1319760" cy="155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6520" bIns="0" anchor="t">
            <a:spAutoFit/>
          </a:bodyPr>
          <a:p>
            <a:pPr marL="139680" indent="-127080">
              <a:lnSpc>
                <a:spcPts val="2951"/>
              </a:lnSpc>
              <a:spcBef>
                <a:spcPts val="445"/>
              </a:spcBef>
              <a:buNone/>
              <a:tabLst>
                <a:tab algn="l" pos="0"/>
              </a:tabLst>
            </a:pPr>
            <a:r>
              <a:rPr b="0" lang="en-HK" sz="2700" spc="-66" strike="noStrike">
                <a:latin typeface="Arial MT"/>
              </a:rPr>
              <a:t>Phase</a:t>
            </a:r>
            <a:r>
              <a:rPr b="0" lang="en-HK" sz="2700" spc="-100" strike="noStrike">
                <a:latin typeface="Arial MT"/>
              </a:rPr>
              <a:t> </a:t>
            </a:r>
            <a:r>
              <a:rPr b="0" lang="en-HK" sz="2700" spc="-46" strike="noStrike">
                <a:latin typeface="Arial MT"/>
              </a:rPr>
              <a:t>2: </a:t>
            </a:r>
            <a:r>
              <a:rPr b="0" lang="en-HK" sz="2700" spc="-12" strike="noStrike">
                <a:latin typeface="Arial MT"/>
              </a:rPr>
              <a:t>Design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216" name="object 12"/>
          <p:cNvSpPr/>
          <p:nvPr/>
        </p:nvSpPr>
        <p:spPr>
          <a:xfrm>
            <a:off x="7733160" y="4094640"/>
            <a:ext cx="1947960" cy="11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algn="ctr">
              <a:lnSpc>
                <a:spcPts val="3095"/>
              </a:lnSpc>
              <a:spcBef>
                <a:spcPts val="105"/>
              </a:spcBef>
              <a:buNone/>
            </a:pPr>
            <a:r>
              <a:rPr b="0" lang="en-HK" sz="2700" spc="-66" strike="noStrike">
                <a:latin typeface="Arial MT"/>
              </a:rPr>
              <a:t>Development</a:t>
            </a:r>
            <a:endParaRPr b="0" lang="en-HK" sz="2700" spc="-1" strike="noStrike">
              <a:latin typeface="Arial"/>
            </a:endParaRPr>
          </a:p>
          <a:p>
            <a:pPr marL="22320" algn="ctr">
              <a:lnSpc>
                <a:spcPts val="3155"/>
              </a:lnSpc>
              <a:buNone/>
            </a:pPr>
            <a:r>
              <a:rPr b="0" lang="en-HK" sz="2750" spc="-12" strike="noStrike">
                <a:latin typeface="Arial MT"/>
              </a:rPr>
              <a:t>Complete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17" name="object 13"/>
          <p:cNvSpPr/>
          <p:nvPr/>
        </p:nvSpPr>
        <p:spPr>
          <a:xfrm>
            <a:off x="7732440" y="7895880"/>
            <a:ext cx="1955520" cy="11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0560" bIns="0" anchor="t">
            <a:spAutoFit/>
          </a:bodyPr>
          <a:p>
            <a:pPr marL="12600" indent="343080">
              <a:lnSpc>
                <a:spcPts val="2900"/>
              </a:lnSpc>
              <a:spcBef>
                <a:spcPts val="556"/>
              </a:spcBef>
              <a:buNone/>
              <a:tabLst>
                <a:tab algn="l" pos="0"/>
              </a:tabLst>
            </a:pPr>
            <a:r>
              <a:rPr b="0" lang="en-HK" sz="2750" spc="-100" strike="noStrike">
                <a:latin typeface="Arial MT"/>
              </a:rPr>
              <a:t>Phase</a:t>
            </a:r>
            <a:r>
              <a:rPr b="0" lang="en-HK" sz="2750" spc="-80" strike="noStrike">
                <a:latin typeface="Arial MT"/>
              </a:rPr>
              <a:t> </a:t>
            </a:r>
            <a:r>
              <a:rPr b="0" lang="en-HK" sz="2750" spc="-26" strike="noStrike">
                <a:latin typeface="Arial MT"/>
              </a:rPr>
              <a:t>3: </a:t>
            </a:r>
            <a:r>
              <a:rPr b="0" lang="en-HK" sz="2750" spc="-100" strike="noStrike">
                <a:latin typeface="Arial MT"/>
              </a:rPr>
              <a:t>Development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18" name="object 14"/>
          <p:cNvSpPr/>
          <p:nvPr/>
        </p:nvSpPr>
        <p:spPr>
          <a:xfrm>
            <a:off x="10653120" y="3806640"/>
            <a:ext cx="2579040" cy="158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 algn="ctr">
              <a:lnSpc>
                <a:spcPts val="2999"/>
              </a:lnSpc>
              <a:spcBef>
                <a:spcPts val="476"/>
              </a:spcBef>
              <a:buNone/>
            </a:pPr>
            <a:r>
              <a:rPr b="0" lang="en-HK" sz="2750" spc="-41" strike="noStrike">
                <a:latin typeface="Arial MT"/>
              </a:rPr>
              <a:t>User</a:t>
            </a:r>
            <a:r>
              <a:rPr b="0" lang="en-HK" sz="2750" spc="-86" strike="noStrike">
                <a:latin typeface="Arial MT"/>
              </a:rPr>
              <a:t> </a:t>
            </a:r>
            <a:r>
              <a:rPr b="0" lang="en-HK" sz="2750" spc="-66" strike="noStrike">
                <a:latin typeface="Arial MT"/>
              </a:rPr>
              <a:t>Acceptance </a:t>
            </a:r>
            <a:r>
              <a:rPr b="0" lang="en-HK" sz="2950" spc="-177" strike="noStrike">
                <a:latin typeface="Arial MT"/>
              </a:rPr>
              <a:t>Testing</a:t>
            </a:r>
            <a:r>
              <a:rPr b="0" lang="en-HK" sz="2950" spc="-21" strike="noStrike">
                <a:latin typeface="Arial MT"/>
              </a:rPr>
              <a:t> </a:t>
            </a:r>
            <a:r>
              <a:rPr b="0" lang="en-HK" sz="2950" spc="-335" strike="noStrike">
                <a:latin typeface="Arial MT"/>
              </a:rPr>
              <a:t>(UAT) </a:t>
            </a:r>
            <a:r>
              <a:rPr b="0" lang="en-HK" sz="2750" spc="-12" strike="noStrike">
                <a:latin typeface="Arial MT"/>
              </a:rPr>
              <a:t>Complete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19" name="object 15"/>
          <p:cNvSpPr/>
          <p:nvPr/>
        </p:nvSpPr>
        <p:spPr>
          <a:xfrm>
            <a:off x="14336640" y="4086000"/>
            <a:ext cx="1643760" cy="120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algn="ctr">
              <a:lnSpc>
                <a:spcPts val="3076"/>
              </a:lnSpc>
              <a:spcBef>
                <a:spcPts val="125"/>
              </a:spcBef>
              <a:buNone/>
            </a:pPr>
            <a:r>
              <a:rPr b="0" lang="en-HK" sz="2750" spc="-32" strike="noStrike">
                <a:latin typeface="Arial MT"/>
              </a:rPr>
              <a:t>Production</a:t>
            </a:r>
            <a:endParaRPr b="0" lang="en-HK" sz="2750" spc="-1" strike="noStrike">
              <a:latin typeface="Arial"/>
            </a:endParaRPr>
          </a:p>
          <a:p>
            <a:pPr marL="7560" algn="ctr">
              <a:lnSpc>
                <a:spcPts val="3254"/>
              </a:lnSpc>
              <a:buNone/>
            </a:pPr>
            <a:r>
              <a:rPr b="0" lang="en-HK" sz="2900" spc="-191" strike="noStrike">
                <a:latin typeface="Arial MT"/>
              </a:rPr>
              <a:t>Go-</a:t>
            </a:r>
            <a:r>
              <a:rPr b="0" lang="en-HK" sz="2900" spc="-21" strike="noStrike">
                <a:latin typeface="Arial MT"/>
              </a:rPr>
              <a:t>Live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220" name="object 16"/>
          <p:cNvSpPr/>
          <p:nvPr/>
        </p:nvSpPr>
        <p:spPr>
          <a:xfrm>
            <a:off x="11298600" y="7854120"/>
            <a:ext cx="1321560" cy="15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0800" bIns="0" anchor="t">
            <a:spAutoFit/>
          </a:bodyPr>
          <a:p>
            <a:pPr marL="109080" indent="-97200">
              <a:lnSpc>
                <a:spcPts val="2951"/>
              </a:lnSpc>
              <a:spcBef>
                <a:spcPts val="794"/>
              </a:spcBef>
              <a:buNone/>
              <a:tabLst>
                <a:tab algn="l" pos="0"/>
              </a:tabLst>
            </a:pPr>
            <a:r>
              <a:rPr b="0" lang="en-HK" sz="3050" spc="-335" strike="noStrike">
                <a:latin typeface="Arial MT"/>
              </a:rPr>
              <a:t>Phase</a:t>
            </a:r>
            <a:r>
              <a:rPr b="0" lang="en-HK" sz="3050" spc="128" strike="noStrike">
                <a:latin typeface="Arial MT"/>
              </a:rPr>
              <a:t> </a:t>
            </a:r>
            <a:r>
              <a:rPr b="0" lang="en-HK" sz="3050" spc="-185" strike="noStrike">
                <a:latin typeface="Arial MT"/>
              </a:rPr>
              <a:t>4: </a:t>
            </a:r>
            <a:r>
              <a:rPr b="0" lang="en-HK" sz="3050" spc="-106" strike="noStrike">
                <a:latin typeface="Arial MT"/>
              </a:rPr>
              <a:t>Testing</a:t>
            </a:r>
            <a:endParaRPr b="0" lang="en-HK" sz="3050" spc="-1" strike="noStrike">
              <a:latin typeface="Arial"/>
            </a:endParaRPr>
          </a:p>
        </p:txBody>
      </p:sp>
      <p:sp>
        <p:nvSpPr>
          <p:cNvPr id="221" name="object 17"/>
          <p:cNvSpPr/>
          <p:nvPr/>
        </p:nvSpPr>
        <p:spPr>
          <a:xfrm>
            <a:off x="13657320" y="7854120"/>
            <a:ext cx="3007080" cy="127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21600" algn="ctr">
              <a:lnSpc>
                <a:spcPts val="3305"/>
              </a:lnSpc>
              <a:spcBef>
                <a:spcPts val="105"/>
              </a:spcBef>
              <a:buNone/>
            </a:pPr>
            <a:r>
              <a:rPr b="0" lang="en-HK" sz="3050" spc="-321" strike="noStrike">
                <a:latin typeface="Arial MT"/>
              </a:rPr>
              <a:t>Phase</a:t>
            </a:r>
            <a:r>
              <a:rPr b="0" lang="en-HK" sz="3050" spc="72" strike="noStrike">
                <a:latin typeface="Arial MT"/>
              </a:rPr>
              <a:t> </a:t>
            </a:r>
            <a:r>
              <a:rPr b="0" lang="en-HK" sz="3050" spc="-26" strike="noStrike">
                <a:latin typeface="Arial MT"/>
              </a:rPr>
              <a:t>5:</a:t>
            </a:r>
            <a:endParaRPr b="0" lang="en-HK" sz="3050" spc="-1" strike="noStrike">
              <a:latin typeface="Arial"/>
            </a:endParaRPr>
          </a:p>
          <a:p>
            <a:pPr marL="21600" algn="ctr">
              <a:lnSpc>
                <a:spcPts val="3305"/>
              </a:lnSpc>
              <a:buNone/>
            </a:pPr>
            <a:r>
              <a:rPr b="0" lang="en-HK" sz="3050" spc="-282" strike="noStrike">
                <a:latin typeface="Arial MT"/>
              </a:rPr>
              <a:t>Go-</a:t>
            </a:r>
            <a:r>
              <a:rPr b="0" lang="en-HK" sz="3050" spc="-205" strike="noStrike">
                <a:latin typeface="Arial MT"/>
              </a:rPr>
              <a:t>Live</a:t>
            </a:r>
            <a:r>
              <a:rPr b="0" lang="en-HK" sz="3050" spc="9" strike="noStrike">
                <a:latin typeface="Arial MT"/>
              </a:rPr>
              <a:t> </a:t>
            </a:r>
            <a:r>
              <a:rPr b="0" lang="en-HK" sz="3050" spc="-409" strike="noStrike">
                <a:latin typeface="Arial MT"/>
              </a:rPr>
              <a:t>&amp;</a:t>
            </a:r>
            <a:r>
              <a:rPr b="0" lang="en-HK" sz="3050" spc="-197" strike="noStrike">
                <a:latin typeface="Arial MT"/>
              </a:rPr>
              <a:t> </a:t>
            </a:r>
            <a:r>
              <a:rPr b="0" lang="en-HK" sz="3050" spc="-231" strike="noStrike">
                <a:latin typeface="Arial MT"/>
              </a:rPr>
              <a:t>Handover</a:t>
            </a:r>
            <a:endParaRPr b="0" lang="en-HK" sz="30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2026-01-01T19:06:03Z</dcterms:created>
  <dc:creator/>
  <dc:description/>
  <dc:language>en-HK</dc:language>
  <cp:lastModifiedBy/>
  <dcterms:modified xsi:type="dcterms:W3CDTF">2026-01-02T15:29:55Z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2026-01-01T00:00:00Z</vt:filetime>
  </property>
  <property fmtid="{D5CDD505-2E9C-101B-9397-08002B2CF9AE}" pid="3" name="LastSaved">
    <vt:filetime>2026-01-01T00:00:00Z</vt:filetime>
  </property>
  <property fmtid="{D5CDD505-2E9C-101B-9397-08002B2CF9AE}" pid="4" name="PresentationFormat">
    <vt:lpwstr>On-screen Show (4:3)</vt:lpwstr>
  </property>
</Properties>
</file>